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88" r:id="rId2"/>
  </p:sldMasterIdLst>
  <p:notesMasterIdLst>
    <p:notesMasterId r:id="rId13"/>
  </p:notesMasterIdLst>
  <p:sldIdLst>
    <p:sldId id="256" r:id="rId3"/>
    <p:sldId id="267" r:id="rId4"/>
    <p:sldId id="268" r:id="rId5"/>
    <p:sldId id="269" r:id="rId6"/>
    <p:sldId id="262" r:id="rId7"/>
    <p:sldId id="263" r:id="rId8"/>
    <p:sldId id="265" r:id="rId9"/>
    <p:sldId id="264" r:id="rId10"/>
    <p:sldId id="266" r:id="rId11"/>
    <p:sldId id="270" r:id="rId12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Light" panose="020B0306030504020204" pitchFamily="34" charset="0"/>
      <p:regular r:id="rId26"/>
      <p:italic r:id="rId27"/>
    </p:embeddedFont>
    <p:embeddedFont>
      <p:font typeface="Open Sans Semibold" panose="020B0706030804020204" pitchFamily="34" charset="0"/>
      <p:bold r:id="rId28"/>
      <p:boldItalic r:id="rId29"/>
    </p:embeddedFont>
    <p:embeddedFont>
      <p:font typeface="Verveine" panose="02010506020202020203" pitchFamily="2" charset="0"/>
      <p:regular r:id="rId30"/>
    </p:embeddedFont>
  </p:embeddedFontLst>
  <p:custDataLst>
    <p:tags r:id="rId31"/>
  </p:custDataLst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nd Ruecker" initials="BR" lastIdx="1" clrIdx="0">
    <p:extLst>
      <p:ext uri="{19B8F6BF-5375-455C-9EA6-DF929625EA0E}">
        <p15:presenceInfo xmlns:p15="http://schemas.microsoft.com/office/powerpoint/2012/main" userId="S::bernd.ruecker@camunda.com::d8b30811-ada3-472e-940b-a6ec92c977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BCBCB"/>
    <a:srgbClr val="C56B29"/>
    <a:srgbClr val="88878D"/>
    <a:srgbClr val="4A4542"/>
    <a:srgbClr val="131313"/>
    <a:srgbClr val="FAFAFA"/>
    <a:srgbClr val="EC5D57"/>
    <a:srgbClr val="CDCDCD"/>
    <a:srgbClr val="003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86435" autoAdjust="0"/>
  </p:normalViewPr>
  <p:slideViewPr>
    <p:cSldViewPr snapToObjects="1">
      <p:cViewPr varScale="1">
        <p:scale>
          <a:sx n="185" d="100"/>
          <a:sy n="185" d="100"/>
        </p:scale>
        <p:origin x="1072" y="112"/>
      </p:cViewPr>
      <p:guideLst/>
    </p:cSldViewPr>
  </p:slideViewPr>
  <p:outlineViewPr>
    <p:cViewPr>
      <p:scale>
        <a:sx n="33" d="100"/>
        <a:sy n="33" d="100"/>
      </p:scale>
      <p:origin x="0" y="-80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42524-EEB4-41FD-8968-B219266CD870}" type="datetimeFigureOut">
              <a:rPr lang="de-DE" smtClean="0"/>
              <a:t>18.01.2022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DD893-006C-4671-A99D-216F98E21E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13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https://gist.github.com/berndruecker/d333998ea05302baa95cabb23668dd37</a:t>
            </a:r>
          </a:p>
          <a:p>
            <a:r>
              <a:rPr lang="de-DE" dirty="0"/>
              <a:t>https://gist.github.com/berndruecker/0b900b39eb6aefdc6180d2a2ccf896db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D893-006C-4671-A99D-216F98E21ED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9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https://gist.github.com/berndruecker/2e4b09836012d3e8f76c46770336ea97</a:t>
            </a:r>
          </a:p>
          <a:p>
            <a:r>
              <a:rPr lang="de-DE" dirty="0"/>
              <a:t>https://gist.github.com/berndruecker/8c3f3accaa40353ad37eacb7d1a390d7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D893-006C-4671-A99D-216F98E21E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81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https://gist.github.com/berndruecker/c53196953768baa6ef7ccb420cbd112b</a:t>
            </a:r>
          </a:p>
          <a:p>
            <a:r>
              <a:rPr lang="de-DE" dirty="0"/>
              <a:t>https://gist.github.com/berndruecker/ec35f4d260cbca915588881a11bb90e9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D893-006C-4671-A99D-216F98E21E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62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66825" y="2313736"/>
            <a:ext cx="5501320" cy="969548"/>
          </a:xfrm>
        </p:spPr>
        <p:txBody>
          <a:bodyPr anchor="t">
            <a:normAutofit/>
          </a:bodyPr>
          <a:lstStyle>
            <a:lvl1pPr>
              <a:defRPr sz="2600" b="1" i="0" baseline="0">
                <a:solidFill>
                  <a:schemeClr val="bg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The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6824" y="3283284"/>
            <a:ext cx="5501320" cy="720725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de-DE" dirty="0"/>
              <a:t>Sub Title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" y="0"/>
            <a:ext cx="4407372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50588" y="659555"/>
            <a:ext cx="4022215" cy="169176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Text Placeholder 2"/>
          <p:cNvSpPr>
            <a:spLocks noGrp="1"/>
          </p:cNvSpPr>
          <p:nvPr>
            <p:ph idx="14"/>
          </p:nvPr>
        </p:nvSpPr>
        <p:spPr>
          <a:xfrm>
            <a:off x="4650588" y="2629977"/>
            <a:ext cx="4021594" cy="205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8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8" y="0"/>
            <a:ext cx="4407372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7745" y="659555"/>
            <a:ext cx="4022215" cy="169176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idx="14"/>
          </p:nvPr>
        </p:nvSpPr>
        <p:spPr>
          <a:xfrm>
            <a:off x="467745" y="2629977"/>
            <a:ext cx="4021594" cy="2058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0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195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66824" y="2313736"/>
            <a:ext cx="8310645" cy="969548"/>
          </a:xfrm>
        </p:spPr>
        <p:txBody>
          <a:bodyPr lIns="0" anchor="t">
            <a:normAutofit/>
          </a:bodyPr>
          <a:lstStyle>
            <a:lvl1pPr>
              <a:defRPr sz="2600" b="1" i="0" baseline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defRPr>
            </a:lvl1pPr>
          </a:lstStyle>
          <a:p>
            <a:r>
              <a:rPr lang="de-DE" dirty="0"/>
              <a:t>Title </a:t>
            </a:r>
            <a:r>
              <a:rPr lang="de-DE" dirty="0" err="1"/>
              <a:t>of</a:t>
            </a:r>
            <a:r>
              <a:rPr lang="de-DE" dirty="0"/>
              <a:t> The </a:t>
            </a:r>
            <a:r>
              <a:rPr lang="de-DE" dirty="0" err="1"/>
              <a:t>Presentation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0" y="1314528"/>
            <a:ext cx="1671204" cy="3998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456700" y="1815830"/>
            <a:ext cx="8686800" cy="25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6823" y="3283284"/>
            <a:ext cx="8310645" cy="720725"/>
          </a:xfrm>
        </p:spPr>
        <p:txBody>
          <a:bodyPr lIns="0">
            <a:normAutofit/>
          </a:bodyPr>
          <a:lstStyle>
            <a:lvl1pPr marL="0" indent="0">
              <a:buNone/>
              <a:defRPr sz="16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de-DE" dirty="0"/>
              <a:t>Sub Title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71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63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395536" y="1243929"/>
            <a:ext cx="8748463" cy="420472"/>
            <a:chOff x="461863" y="685279"/>
            <a:chExt cx="8748463" cy="420472"/>
          </a:xfrm>
        </p:grpSpPr>
        <p:sp>
          <p:nvSpPr>
            <p:cNvPr id="10" name="Rechteck 9"/>
            <p:cNvSpPr/>
            <p:nvPr userDrawn="1"/>
          </p:nvSpPr>
          <p:spPr>
            <a:xfrm>
              <a:off x="461863" y="685279"/>
              <a:ext cx="8748463" cy="42047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461863" y="685279"/>
              <a:ext cx="25200" cy="4204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16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616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ndwriting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800" baseline="0">
                <a:latin typeface="Verveine" panose="02010506020202020203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800">
                <a:latin typeface="Verveine" panose="02010506020202020203" pitchFamily="2" charset="0"/>
              </a:defRPr>
            </a:lvl1pPr>
            <a:lvl2pPr>
              <a:defRPr sz="1800">
                <a:latin typeface="Verveine" panose="02010506020202020203" pitchFamily="2" charset="0"/>
              </a:defRPr>
            </a:lvl2pPr>
            <a:lvl3pPr>
              <a:defRPr sz="1800">
                <a:latin typeface="Verveine" panose="02010506020202020203" pitchFamily="2" charset="0"/>
              </a:defRPr>
            </a:lvl3pPr>
            <a:lvl4pPr>
              <a:defRPr sz="1800">
                <a:latin typeface="Verveine" panose="02010506020202020203" pitchFamily="2" charset="0"/>
              </a:defRPr>
            </a:lvl4pPr>
            <a:lvl5pPr>
              <a:defRPr sz="1800">
                <a:latin typeface="Verveine" panose="02010506020202020203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6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4021594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4"/>
          </p:nvPr>
        </p:nvSpPr>
        <p:spPr>
          <a:xfrm>
            <a:off x="4660541" y="1228054"/>
            <a:ext cx="4021594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70784" y="2195817"/>
            <a:ext cx="7974516" cy="786874"/>
          </a:xfrm>
        </p:spPr>
        <p:txBody>
          <a:bodyPr lIns="0" anchor="t">
            <a:noAutofit/>
          </a:bodyPr>
          <a:lstStyle>
            <a:lvl1pPr algn="l">
              <a:defRPr sz="36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r>
              <a:rPr lang="de-DE" dirty="0" err="1"/>
              <a:t>Emphasize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4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3894" y="653611"/>
            <a:ext cx="8318241" cy="1870320"/>
          </a:xfrm>
        </p:spPr>
        <p:txBody>
          <a:bodyPr lIns="0" anchor="b">
            <a:noAutofit/>
          </a:bodyPr>
          <a:lstStyle>
            <a:lvl1pPr algn="l">
              <a:defRPr sz="1600" b="0" i="0" baseline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de-DE" dirty="0"/>
              <a:t>»Add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.«</a:t>
            </a:r>
            <a:endParaRPr lang="en-US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894" y="2571750"/>
            <a:ext cx="8318241" cy="2112217"/>
          </a:xfrm>
        </p:spPr>
        <p:txBody>
          <a:bodyPr lIns="0" numCol="1">
            <a:normAutofit/>
          </a:bodyPr>
          <a:lstStyle>
            <a:lvl1pPr marL="0" indent="0" algn="l">
              <a:lnSpc>
                <a:spcPct val="100000"/>
              </a:lnSpc>
              <a:buNone/>
              <a:defRPr sz="10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  <a:br>
              <a:rPr lang="de-DE" dirty="0"/>
            </a:br>
            <a:r>
              <a:rPr lang="de-DE" dirty="0"/>
              <a:t>Company Name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13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>
          <a:xfrm>
            <a:off x="0" y="28800"/>
            <a:ext cx="9144000" cy="51147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608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Imag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382455" y="2215790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2881903"/>
            <a:ext cx="4021594" cy="18627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4"/>
          </p:nvPr>
        </p:nvSpPr>
        <p:spPr>
          <a:xfrm>
            <a:off x="4660541" y="2881903"/>
            <a:ext cx="4021594" cy="186271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0" y="29723"/>
            <a:ext cx="9144000" cy="184856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07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50588" y="659555"/>
            <a:ext cx="4022215" cy="1691760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Text Placeholder 2"/>
          <p:cNvSpPr>
            <a:spLocks noGrp="1"/>
          </p:cNvSpPr>
          <p:nvPr>
            <p:ph idx="14"/>
          </p:nvPr>
        </p:nvSpPr>
        <p:spPr>
          <a:xfrm>
            <a:off x="4650588" y="2629977"/>
            <a:ext cx="4021594" cy="20586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0" y="29722"/>
            <a:ext cx="4406900" cy="5112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340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alf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467745" y="659555"/>
            <a:ext cx="4022215" cy="1691760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idx="14"/>
          </p:nvPr>
        </p:nvSpPr>
        <p:spPr>
          <a:xfrm>
            <a:off x="467745" y="2629977"/>
            <a:ext cx="4021594" cy="205865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Bildplatzhalter 26"/>
          <p:cNvSpPr>
            <a:spLocks noGrp="1"/>
          </p:cNvSpPr>
          <p:nvPr>
            <p:ph type="pic" sz="quarter" idx="15"/>
          </p:nvPr>
        </p:nvSpPr>
        <p:spPr>
          <a:xfrm>
            <a:off x="4737100" y="29722"/>
            <a:ext cx="4406900" cy="5112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9585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defTabSz="179388">
              <a:buNone/>
              <a:defRPr sz="8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29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858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287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1600" indent="0">
              <a:buNone/>
              <a:defRPr sz="1200"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8962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Ellipse 5"/>
          <p:cNvSpPr/>
          <p:nvPr userDrawn="1"/>
        </p:nvSpPr>
        <p:spPr>
          <a:xfrm>
            <a:off x="382455" y="1563638"/>
            <a:ext cx="1584176" cy="158417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idx="14" hasCustomPrompt="1"/>
          </p:nvPr>
        </p:nvSpPr>
        <p:spPr>
          <a:xfrm>
            <a:off x="2195736" y="2067694"/>
            <a:ext cx="5693858" cy="36004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>
              <a:buNone/>
              <a:defRPr sz="1800" baseline="0"/>
            </a:lvl1pPr>
            <a:lvl2pPr marL="342900" indent="0" algn="ctr">
              <a:buNone/>
              <a:defRPr sz="14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400"/>
            </a:lvl4pPr>
            <a:lvl5pPr marL="1371600" indent="0" algn="ctr">
              <a:buNone/>
              <a:defRPr sz="1400"/>
            </a:lvl5pPr>
          </a:lstStyle>
          <a:p>
            <a:pPr lvl="0"/>
            <a:r>
              <a:rPr lang="de-DE" dirty="0" err="1"/>
              <a:t>Full</a:t>
            </a:r>
            <a:r>
              <a:rPr lang="de-DE" dirty="0"/>
              <a:t> Name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5" hasCustomPrompt="1"/>
          </p:nvPr>
        </p:nvSpPr>
        <p:spPr>
          <a:xfrm>
            <a:off x="2195736" y="2441259"/>
            <a:ext cx="5693858" cy="36004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>
              <a:buNone/>
              <a:defRPr sz="1400" baseline="0"/>
            </a:lvl1pPr>
            <a:lvl2pPr marL="342900" indent="0" algn="ctr">
              <a:buNone/>
              <a:defRPr sz="14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400"/>
            </a:lvl4pPr>
            <a:lvl5pPr marL="1371600" indent="0" algn="ctr">
              <a:buNone/>
              <a:defRPr sz="1400"/>
            </a:lvl5pPr>
          </a:lstStyle>
          <a:p>
            <a:pPr lvl="0"/>
            <a:r>
              <a:rPr lang="de-DE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2286425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8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ung 8"/>
          <p:cNvGrpSpPr/>
          <p:nvPr userDrawn="1"/>
        </p:nvGrpSpPr>
        <p:grpSpPr>
          <a:xfrm>
            <a:off x="461863" y="1243929"/>
            <a:ext cx="8682137" cy="420472"/>
            <a:chOff x="461863" y="685279"/>
            <a:chExt cx="8682137" cy="420472"/>
          </a:xfrm>
        </p:grpSpPr>
        <p:sp>
          <p:nvSpPr>
            <p:cNvPr id="10" name="Rechteck 9"/>
            <p:cNvSpPr/>
            <p:nvPr userDrawn="1"/>
          </p:nvSpPr>
          <p:spPr>
            <a:xfrm>
              <a:off x="461864" y="685279"/>
              <a:ext cx="8682136" cy="42047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461863" y="685279"/>
              <a:ext cx="25200" cy="42047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b="0" i="0" dirty="0">
                <a:ln>
                  <a:noFill/>
                </a:ln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Rechteck 5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3"/>
          <p:cNvSpPr>
            <a:spLocks noGrp="1"/>
          </p:cNvSpPr>
          <p:nvPr>
            <p:ph type="title"/>
          </p:nvPr>
        </p:nvSpPr>
        <p:spPr>
          <a:xfrm>
            <a:off x="517747" y="561942"/>
            <a:ext cx="8164387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5" name="Text Placeholder 2"/>
          <p:cNvSpPr>
            <a:spLocks noGrp="1"/>
          </p:cNvSpPr>
          <p:nvPr>
            <p:ph idx="13"/>
          </p:nvPr>
        </p:nvSpPr>
        <p:spPr>
          <a:xfrm>
            <a:off x="517747" y="1228054"/>
            <a:ext cx="8164388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342900" indent="0">
              <a:lnSpc>
                <a:spcPct val="150000"/>
              </a:lnSpc>
              <a:buNone/>
              <a:defRPr sz="1400"/>
            </a:lvl2pPr>
            <a:lvl3pPr marL="685800" indent="0">
              <a:lnSpc>
                <a:spcPct val="150000"/>
              </a:lnSpc>
              <a:buNone/>
              <a:defRPr sz="1400"/>
            </a:lvl3pPr>
            <a:lvl4pPr marL="1028700" indent="0">
              <a:lnSpc>
                <a:spcPct val="150000"/>
              </a:lnSpc>
              <a:buNone/>
              <a:defRPr sz="1400"/>
            </a:lvl4pPr>
            <a:lvl5pPr marL="1371600" indent="0">
              <a:lnSpc>
                <a:spcPct val="150000"/>
              </a:lnSpc>
              <a:buNone/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8299680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1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itel 3"/>
          <p:cNvSpPr>
            <a:spLocks noGrp="1"/>
          </p:cNvSpPr>
          <p:nvPr>
            <p:ph type="title"/>
          </p:nvPr>
        </p:nvSpPr>
        <p:spPr>
          <a:xfrm>
            <a:off x="382455" y="561942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1228054"/>
            <a:ext cx="4021594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4"/>
          </p:nvPr>
        </p:nvSpPr>
        <p:spPr>
          <a:xfrm>
            <a:off x="4660541" y="1228054"/>
            <a:ext cx="4021594" cy="345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9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oi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49136" y="411510"/>
            <a:ext cx="7974516" cy="576064"/>
          </a:xfrm>
        </p:spPr>
        <p:txBody>
          <a:bodyPr anchor="t">
            <a:noAutofit/>
          </a:bodyPr>
          <a:lstStyle>
            <a:lvl1pPr algn="l">
              <a:defRPr sz="3200" b="0" i="0" baseline="0">
                <a:solidFill>
                  <a:schemeClr val="bg1"/>
                </a:solidFill>
                <a:latin typeface="Verveine" panose="02010506020202020203" pitchFamily="2" charset="0"/>
                <a:ea typeface="Open Sans Light" charset="0"/>
                <a:cs typeface="Open Sans Light" charset="0"/>
              </a:defRPr>
            </a:lvl1pPr>
          </a:lstStyle>
          <a:p>
            <a:r>
              <a:rPr lang="de-DE" dirty="0" err="1"/>
              <a:t>Emphasize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3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3894" y="653611"/>
            <a:ext cx="8318241" cy="1870320"/>
          </a:xfrm>
        </p:spPr>
        <p:txBody>
          <a:bodyPr anchor="b">
            <a:noAutofit/>
          </a:bodyPr>
          <a:lstStyle>
            <a:lvl1pPr algn="l">
              <a:defRPr sz="1600" b="0" i="0" baseline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de-DE" dirty="0"/>
              <a:t>»Add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quote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.«</a:t>
            </a:r>
            <a:endParaRPr lang="en-US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63894" y="2571750"/>
            <a:ext cx="8318241" cy="2112217"/>
          </a:xfrm>
        </p:spPr>
        <p:txBody>
          <a:bodyPr numCol="1">
            <a:normAutofit/>
          </a:bodyPr>
          <a:lstStyle>
            <a:lvl1pPr marL="0" indent="0" algn="l">
              <a:lnSpc>
                <a:spcPct val="100000"/>
              </a:lnSpc>
              <a:buNone/>
              <a:defRPr sz="1000" b="0" i="0" baseline="0">
                <a:latin typeface="Open Sans Light" charset="0"/>
                <a:ea typeface="Open Sans Light" charset="0"/>
                <a:cs typeface="Open Sans Light" charset="0"/>
              </a:defRPr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de-DE" dirty="0" err="1"/>
              <a:t>Author</a:t>
            </a:r>
            <a:r>
              <a:rPr lang="de-DE" dirty="0"/>
              <a:t> Name</a:t>
            </a:r>
            <a:br>
              <a:rPr lang="de-DE" dirty="0"/>
            </a:br>
            <a:r>
              <a:rPr lang="de-DE" dirty="0"/>
              <a:t>Company Name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25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387" cy="51435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2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Image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00"/>
            <a:ext cx="9144000" cy="1849489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0" y="173112"/>
            <a:ext cx="159832" cy="16026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48870" y="103499"/>
            <a:ext cx="627483" cy="246399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785F2CED-7611-C24B-8375-64B52998FD8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0" y="0"/>
            <a:ext cx="9144000" cy="28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el 3"/>
          <p:cNvSpPr>
            <a:spLocks noGrp="1"/>
          </p:cNvSpPr>
          <p:nvPr>
            <p:ph type="title"/>
          </p:nvPr>
        </p:nvSpPr>
        <p:spPr>
          <a:xfrm>
            <a:off x="382455" y="2215790"/>
            <a:ext cx="8299680" cy="394447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2000" baseline="0"/>
            </a:lvl1pPr>
          </a:lstStyle>
          <a:p>
            <a:pPr marL="0" lvl="0" indent="0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</a:pPr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 Placeholder 2"/>
          <p:cNvSpPr>
            <a:spLocks noGrp="1"/>
          </p:cNvSpPr>
          <p:nvPr>
            <p:ph idx="13"/>
          </p:nvPr>
        </p:nvSpPr>
        <p:spPr>
          <a:xfrm>
            <a:off x="382455" y="2881903"/>
            <a:ext cx="4021594" cy="1862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idx="14"/>
          </p:nvPr>
        </p:nvSpPr>
        <p:spPr>
          <a:xfrm>
            <a:off x="4660541" y="2881903"/>
            <a:ext cx="4021594" cy="1862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8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1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3" r:id="rId3"/>
    <p:sldLayoutId id="2147483662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8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Open Sans Semibold" charset="0"/>
          <a:ea typeface="Open Sans Semibold" charset="0"/>
          <a:cs typeface="Open Sans Semi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72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Open Sans Semibold" charset="0"/>
          <a:ea typeface="Open Sans Semibold" charset="0"/>
          <a:cs typeface="Open Sans Semi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C7E7E9-5563-404E-A357-81CECE1995A3}"/>
              </a:ext>
            </a:extLst>
          </p:cNvPr>
          <p:cNvSpPr/>
          <p:nvPr/>
        </p:nvSpPr>
        <p:spPr>
          <a:xfrm>
            <a:off x="971600" y="483518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B178F02-BE69-4A83-9A74-AD034F109D1F}"/>
              </a:ext>
            </a:extLst>
          </p:cNvPr>
          <p:cNvSpPr/>
          <p:nvPr/>
        </p:nvSpPr>
        <p:spPr>
          <a:xfrm>
            <a:off x="4860032" y="1203598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A0A114C-6425-4AE2-B245-B97A4A1E8F0B}"/>
              </a:ext>
            </a:extLst>
          </p:cNvPr>
          <p:cNvSpPr/>
          <p:nvPr/>
        </p:nvSpPr>
        <p:spPr>
          <a:xfrm>
            <a:off x="2008385" y="1347614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3957A5-C296-49F8-8309-055C0C364EC0}"/>
              </a:ext>
            </a:extLst>
          </p:cNvPr>
          <p:cNvSpPr/>
          <p:nvPr/>
        </p:nvSpPr>
        <p:spPr>
          <a:xfrm>
            <a:off x="4355976" y="2067694"/>
            <a:ext cx="787896" cy="43314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5C3E28-1FBF-4E82-B5B4-890736738CF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864097" y="1564185"/>
            <a:ext cx="1491879" cy="50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7BC0B08-AE6D-46E4-8860-DA9E86725340}"/>
              </a:ext>
            </a:extLst>
          </p:cNvPr>
          <p:cNvSpPr txBox="1"/>
          <p:nvPr/>
        </p:nvSpPr>
        <p:spPr>
          <a:xfrm>
            <a:off x="3381214" y="2059288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gRPC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8A5CE2E-0AF2-4A7B-9698-CB681B3FDF3F}"/>
              </a:ext>
            </a:extLst>
          </p:cNvPr>
          <p:cNvSpPr/>
          <p:nvPr/>
        </p:nvSpPr>
        <p:spPr>
          <a:xfrm>
            <a:off x="971600" y="2284264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6275392-F1F4-4065-B4F7-A69C01428814}"/>
              </a:ext>
            </a:extLst>
          </p:cNvPr>
          <p:cNvSpPr/>
          <p:nvPr/>
        </p:nvSpPr>
        <p:spPr>
          <a:xfrm>
            <a:off x="2008385" y="3148360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239E694-62DE-4820-BB61-A09D843589FF}"/>
              </a:ext>
            </a:extLst>
          </p:cNvPr>
          <p:cNvSpPr txBox="1"/>
          <p:nvPr/>
        </p:nvSpPr>
        <p:spPr>
          <a:xfrm>
            <a:off x="2555777" y="586740"/>
            <a:ext cx="256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A07FCE-F170-4B81-A721-E0C3E78BBC68}"/>
              </a:ext>
            </a:extLst>
          </p:cNvPr>
          <p:cNvSpPr txBox="1"/>
          <p:nvPr/>
        </p:nvSpPr>
        <p:spPr>
          <a:xfrm>
            <a:off x="2555776" y="2428281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B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0622CB-541D-4DF2-8137-3AA580AC4C84}"/>
              </a:ext>
            </a:extLst>
          </p:cNvPr>
          <p:cNvCxnSpPr>
            <a:cxnSpLocks/>
          </p:cNvCxnSpPr>
          <p:nvPr/>
        </p:nvCxnSpPr>
        <p:spPr>
          <a:xfrm flipV="1">
            <a:off x="2864097" y="2500834"/>
            <a:ext cx="1491879" cy="647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4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7C2C61A4-EBD5-45C7-8E95-BCEABDC1D142}"/>
              </a:ext>
            </a:extLst>
          </p:cNvPr>
          <p:cNvSpPr/>
          <p:nvPr/>
        </p:nvSpPr>
        <p:spPr>
          <a:xfrm>
            <a:off x="1964792" y="1242984"/>
            <a:ext cx="1296144" cy="1440159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Apache Kafka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D1209079-7BE7-4FFD-A481-CC6270C46095}"/>
              </a:ext>
            </a:extLst>
          </p:cNvPr>
          <p:cNvSpPr/>
          <p:nvPr/>
        </p:nvSpPr>
        <p:spPr>
          <a:xfrm rot="5400000">
            <a:off x="2488010" y="1641623"/>
            <a:ext cx="288032" cy="828092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3A067E53-B141-4B6F-8BEA-45057F600700}"/>
              </a:ext>
            </a:extLst>
          </p:cNvPr>
          <p:cNvSpPr/>
          <p:nvPr/>
        </p:nvSpPr>
        <p:spPr>
          <a:xfrm rot="5400000">
            <a:off x="2488010" y="1999284"/>
            <a:ext cx="288032" cy="828092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2590AA-8789-400C-8860-B4E3C9A228B7}"/>
              </a:ext>
            </a:extLst>
          </p:cNvPr>
          <p:cNvSpPr txBox="1"/>
          <p:nvPr/>
        </p:nvSpPr>
        <p:spPr>
          <a:xfrm>
            <a:off x="2217980" y="1899603"/>
            <a:ext cx="7740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Topic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69CDDA-E51E-464F-827F-31E13918D727}"/>
              </a:ext>
            </a:extLst>
          </p:cNvPr>
          <p:cNvSpPr txBox="1"/>
          <p:nvPr/>
        </p:nvSpPr>
        <p:spPr>
          <a:xfrm>
            <a:off x="2234312" y="2269314"/>
            <a:ext cx="7577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Topic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4362BFD-C613-47F9-988A-2C19069C0EDA}"/>
              </a:ext>
            </a:extLst>
          </p:cNvPr>
          <p:cNvCxnSpPr>
            <a:cxnSpLocks/>
          </p:cNvCxnSpPr>
          <p:nvPr/>
        </p:nvCxnSpPr>
        <p:spPr>
          <a:xfrm flipH="1" flipV="1">
            <a:off x="3131969" y="2055920"/>
            <a:ext cx="1601088" cy="1"/>
          </a:xfrm>
          <a:custGeom>
            <a:avLst/>
            <a:gdLst>
              <a:gd name="connsiteX0" fmla="*/ 0 w 1601088"/>
              <a:gd name="connsiteY0" fmla="*/ 0 h 1"/>
              <a:gd name="connsiteX1" fmla="*/ 565718 w 1601088"/>
              <a:gd name="connsiteY1" fmla="*/ 0 h 1"/>
              <a:gd name="connsiteX2" fmla="*/ 1051381 w 1601088"/>
              <a:gd name="connsiteY2" fmla="*/ 1 h 1"/>
              <a:gd name="connsiteX3" fmla="*/ 1601088 w 1601088"/>
              <a:gd name="connsiteY3" fmla="*/ 1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1088" h="1" fill="none" extrusionOk="0">
                <a:moveTo>
                  <a:pt x="0" y="0"/>
                </a:moveTo>
                <a:cubicBezTo>
                  <a:pt x="186027" y="-27522"/>
                  <a:pt x="409658" y="6527"/>
                  <a:pt x="565718" y="0"/>
                </a:cubicBezTo>
                <a:cubicBezTo>
                  <a:pt x="721778" y="-6526"/>
                  <a:pt x="950012" y="-1692"/>
                  <a:pt x="1051381" y="1"/>
                </a:cubicBezTo>
                <a:cubicBezTo>
                  <a:pt x="1152750" y="1694"/>
                  <a:pt x="1433018" y="-5047"/>
                  <a:pt x="1601088" y="1"/>
                </a:cubicBezTo>
              </a:path>
            </a:pathLst>
          </a:custGeom>
          <a:noFill/>
          <a:ln w="25400">
            <a:solidFill>
              <a:schemeClr val="accent3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650906866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3767DBC2-86B5-43CB-8E48-8D0EF75EA6AA}"/>
              </a:ext>
            </a:extLst>
          </p:cNvPr>
          <p:cNvSpPr/>
          <p:nvPr/>
        </p:nvSpPr>
        <p:spPr>
          <a:xfrm>
            <a:off x="5868144" y="1230173"/>
            <a:ext cx="2808312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63F106-3205-48A7-9463-44E1BCE2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764" y="1974276"/>
            <a:ext cx="2556285" cy="579424"/>
          </a:xfrm>
          <a:prstGeom prst="rect">
            <a:avLst/>
          </a:prstGeom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6745FFD-8549-4794-BDCD-89B3B00E4E01}"/>
              </a:ext>
            </a:extLst>
          </p:cNvPr>
          <p:cNvSpPr/>
          <p:nvPr/>
        </p:nvSpPr>
        <p:spPr>
          <a:xfrm>
            <a:off x="4280901" y="1230174"/>
            <a:ext cx="1152128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Kafka Connector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6F59FBB-E269-4535-86BC-4D5011AE5AA1}"/>
              </a:ext>
            </a:extLst>
          </p:cNvPr>
          <p:cNvSpPr/>
          <p:nvPr/>
        </p:nvSpPr>
        <p:spPr>
          <a:xfrm>
            <a:off x="4422026" y="1907117"/>
            <a:ext cx="9001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9C16D1-C6CE-44E8-89B0-BD860E8319B5}"/>
              </a:ext>
            </a:extLst>
          </p:cNvPr>
          <p:cNvSpPr/>
          <p:nvPr/>
        </p:nvSpPr>
        <p:spPr>
          <a:xfrm>
            <a:off x="4422026" y="2267157"/>
            <a:ext cx="90010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Sink</a:t>
            </a: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6572B801-33B7-48AE-81FD-86D3373D2A7F}"/>
              </a:ext>
            </a:extLst>
          </p:cNvPr>
          <p:cNvSpPr/>
          <p:nvPr/>
        </p:nvSpPr>
        <p:spPr>
          <a:xfrm>
            <a:off x="5378824" y="1743860"/>
            <a:ext cx="1337021" cy="300093"/>
          </a:xfrm>
          <a:custGeom>
            <a:avLst/>
            <a:gdLst>
              <a:gd name="connsiteX0" fmla="*/ 1337021 w 1337021"/>
              <a:gd name="connsiteY0" fmla="*/ 192516 h 300093"/>
              <a:gd name="connsiteX1" fmla="*/ 799139 w 1337021"/>
              <a:gd name="connsiteY1" fmla="*/ 416 h 300093"/>
              <a:gd name="connsiteX2" fmla="*/ 291993 w 1337021"/>
              <a:gd name="connsiteY2" fmla="*/ 238621 h 300093"/>
              <a:gd name="connsiteX3" fmla="*/ 0 w 1337021"/>
              <a:gd name="connsiteY3" fmla="*/ 300093 h 30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021" h="300093" extrusionOk="0">
                <a:moveTo>
                  <a:pt x="1337021" y="192516"/>
                </a:moveTo>
                <a:cubicBezTo>
                  <a:pt x="1152696" y="101216"/>
                  <a:pt x="1008746" y="-23297"/>
                  <a:pt x="799139" y="416"/>
                </a:cubicBezTo>
                <a:cubicBezTo>
                  <a:pt x="628072" y="3554"/>
                  <a:pt x="430689" y="186848"/>
                  <a:pt x="291993" y="238621"/>
                </a:cubicBezTo>
                <a:cubicBezTo>
                  <a:pt x="165409" y="301303"/>
                  <a:pt x="90090" y="291634"/>
                  <a:pt x="0" y="300093"/>
                </a:cubicBezTo>
              </a:path>
            </a:pathLst>
          </a:custGeom>
          <a:noFill/>
          <a:ln w="25400">
            <a:solidFill>
              <a:schemeClr val="accent3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435683001">
                  <a:custGeom>
                    <a:avLst/>
                    <a:gdLst>
                      <a:gd name="connsiteX0" fmla="*/ 1337021 w 1337021"/>
                      <a:gd name="connsiteY0" fmla="*/ 192516 h 300093"/>
                      <a:gd name="connsiteX1" fmla="*/ 799139 w 1337021"/>
                      <a:gd name="connsiteY1" fmla="*/ 416 h 300093"/>
                      <a:gd name="connsiteX2" fmla="*/ 291993 w 1337021"/>
                      <a:gd name="connsiteY2" fmla="*/ 238621 h 300093"/>
                      <a:gd name="connsiteX3" fmla="*/ 0 w 1337021"/>
                      <a:gd name="connsiteY3" fmla="*/ 300093 h 300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37021" h="300093">
                        <a:moveTo>
                          <a:pt x="1337021" y="192516"/>
                        </a:moveTo>
                        <a:cubicBezTo>
                          <a:pt x="1155165" y="92624"/>
                          <a:pt x="973310" y="-7268"/>
                          <a:pt x="799139" y="416"/>
                        </a:cubicBezTo>
                        <a:cubicBezTo>
                          <a:pt x="624968" y="8100"/>
                          <a:pt x="425183" y="188675"/>
                          <a:pt x="291993" y="238621"/>
                        </a:cubicBezTo>
                        <a:cubicBezTo>
                          <a:pt x="158803" y="288567"/>
                          <a:pt x="79401" y="294330"/>
                          <a:pt x="0" y="30009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FD24DBC0-9214-4908-9C71-1CE56A7218ED}"/>
              </a:ext>
            </a:extLst>
          </p:cNvPr>
          <p:cNvSpPr/>
          <p:nvPr/>
        </p:nvSpPr>
        <p:spPr>
          <a:xfrm>
            <a:off x="5386508" y="2427319"/>
            <a:ext cx="2197633" cy="369829"/>
          </a:xfrm>
          <a:custGeom>
            <a:avLst/>
            <a:gdLst>
              <a:gd name="connsiteX0" fmla="*/ 0 w 2197633"/>
              <a:gd name="connsiteY0" fmla="*/ 8520 h 369829"/>
              <a:gd name="connsiteX1" fmla="*/ 245889 w 2197633"/>
              <a:gd name="connsiteY1" fmla="*/ 46940 h 369829"/>
              <a:gd name="connsiteX2" fmla="*/ 914400 w 2197633"/>
              <a:gd name="connsiteY2" fmla="*/ 369669 h 369829"/>
              <a:gd name="connsiteX3" fmla="*/ 2197633 w 2197633"/>
              <a:gd name="connsiteY3" fmla="*/ 836 h 36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633" h="369829" extrusionOk="0">
                <a:moveTo>
                  <a:pt x="0" y="8520"/>
                </a:moveTo>
                <a:cubicBezTo>
                  <a:pt x="38531" y="-7432"/>
                  <a:pt x="85411" y="-10219"/>
                  <a:pt x="245889" y="46940"/>
                </a:cubicBezTo>
                <a:cubicBezTo>
                  <a:pt x="444220" y="116801"/>
                  <a:pt x="570345" y="377950"/>
                  <a:pt x="914400" y="369669"/>
                </a:cubicBezTo>
                <a:cubicBezTo>
                  <a:pt x="1165481" y="434455"/>
                  <a:pt x="1696866" y="301883"/>
                  <a:pt x="2197633" y="836"/>
                </a:cubicBezTo>
              </a:path>
            </a:pathLst>
          </a:custGeom>
          <a:noFill/>
          <a:ln w="25400">
            <a:solidFill>
              <a:schemeClr val="accent3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97633"/>
                      <a:gd name="connsiteY0" fmla="*/ 8520 h 369829"/>
                      <a:gd name="connsiteX1" fmla="*/ 245889 w 2197633"/>
                      <a:gd name="connsiteY1" fmla="*/ 46940 h 369829"/>
                      <a:gd name="connsiteX2" fmla="*/ 914400 w 2197633"/>
                      <a:gd name="connsiteY2" fmla="*/ 369669 h 369829"/>
                      <a:gd name="connsiteX3" fmla="*/ 2197633 w 2197633"/>
                      <a:gd name="connsiteY3" fmla="*/ 836 h 369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7633" h="369829">
                        <a:moveTo>
                          <a:pt x="0" y="8520"/>
                        </a:moveTo>
                        <a:cubicBezTo>
                          <a:pt x="46744" y="-2366"/>
                          <a:pt x="93489" y="-13251"/>
                          <a:pt x="245889" y="46940"/>
                        </a:cubicBezTo>
                        <a:cubicBezTo>
                          <a:pt x="398289" y="107131"/>
                          <a:pt x="589109" y="377353"/>
                          <a:pt x="914400" y="369669"/>
                        </a:cubicBezTo>
                        <a:cubicBezTo>
                          <a:pt x="1239691" y="361985"/>
                          <a:pt x="1718662" y="181410"/>
                          <a:pt x="2197633" y="836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FA2A385-A305-411E-8544-5C12BE03D9BF}"/>
              </a:ext>
            </a:extLst>
          </p:cNvPr>
          <p:cNvCxnSpPr>
            <a:cxnSpLocks/>
          </p:cNvCxnSpPr>
          <p:nvPr/>
        </p:nvCxnSpPr>
        <p:spPr>
          <a:xfrm>
            <a:off x="3187197" y="2409684"/>
            <a:ext cx="1123926" cy="1"/>
          </a:xfrm>
          <a:custGeom>
            <a:avLst/>
            <a:gdLst>
              <a:gd name="connsiteX0" fmla="*/ 0 w 1123926"/>
              <a:gd name="connsiteY0" fmla="*/ 0 h 1"/>
              <a:gd name="connsiteX1" fmla="*/ 584442 w 1123926"/>
              <a:gd name="connsiteY1" fmla="*/ 1 h 1"/>
              <a:gd name="connsiteX2" fmla="*/ 1123926 w 1123926"/>
              <a:gd name="connsiteY2" fmla="*/ 1 h 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26" h="1" fill="none" extrusionOk="0">
                <a:moveTo>
                  <a:pt x="0" y="0"/>
                </a:moveTo>
                <a:cubicBezTo>
                  <a:pt x="213779" y="10455"/>
                  <a:pt x="316673" y="2406"/>
                  <a:pt x="584442" y="1"/>
                </a:cubicBezTo>
                <a:cubicBezTo>
                  <a:pt x="852211" y="-2404"/>
                  <a:pt x="897575" y="25439"/>
                  <a:pt x="1123926" y="1"/>
                </a:cubicBezTo>
              </a:path>
            </a:pathLst>
          </a:custGeom>
          <a:noFill/>
          <a:ln w="25400">
            <a:solidFill>
              <a:schemeClr val="accent3"/>
            </a:solidFill>
            <a:tailEnd type="triangle" w="lg" len="lg"/>
            <a:extLst>
              <a:ext uri="{C807C97D-BFC1-408E-A445-0C87EB9F89A2}">
                <ask:lineSketchStyleProps xmlns:ask="http://schemas.microsoft.com/office/drawing/2018/sketchyshapes" sd="1650906866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9517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43D8968-CD51-4CEA-8004-1E3A142107E4}"/>
              </a:ext>
            </a:extLst>
          </p:cNvPr>
          <p:cNvSpPr/>
          <p:nvPr/>
        </p:nvSpPr>
        <p:spPr>
          <a:xfrm>
            <a:off x="2123728" y="1833940"/>
            <a:ext cx="4320480" cy="11748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2071DD8-97A7-42FA-95CE-DFBB01808F5B}"/>
              </a:ext>
            </a:extLst>
          </p:cNvPr>
          <p:cNvSpPr/>
          <p:nvPr/>
        </p:nvSpPr>
        <p:spPr>
          <a:xfrm>
            <a:off x="1835696" y="3227148"/>
            <a:ext cx="7200800" cy="278847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glue</a:t>
            </a:r>
            <a:r>
              <a:rPr lang="de-DE" dirty="0">
                <a:solidFill>
                  <a:srgbClr val="FF0000"/>
                </a:solidFill>
              </a:rPr>
              <a:t> code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implement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REST </a:t>
            </a:r>
            <a:r>
              <a:rPr lang="de-DE" dirty="0" err="1">
                <a:solidFill>
                  <a:srgbClr val="FF0000"/>
                </a:solidFill>
              </a:rPr>
              <a:t>call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03A71E3-9529-41D7-B38E-D64E0303EF19}"/>
              </a:ext>
            </a:extLst>
          </p:cNvPr>
          <p:cNvSpPr/>
          <p:nvPr/>
        </p:nvSpPr>
        <p:spPr>
          <a:xfrm>
            <a:off x="35496" y="-524594"/>
            <a:ext cx="5400600" cy="22322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code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provide</a:t>
            </a:r>
            <a:r>
              <a:rPr lang="de-DE" dirty="0">
                <a:solidFill>
                  <a:srgbClr val="FF0000"/>
                </a:solidFill>
              </a:rPr>
              <a:t> a REST </a:t>
            </a:r>
            <a:r>
              <a:rPr lang="de-DE" dirty="0" err="1">
                <a:solidFill>
                  <a:srgbClr val="FF0000"/>
                </a:solidFill>
              </a:rPr>
              <a:t>endpoint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0B8F91-040D-460B-AE60-C5972AC0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683096"/>
            <a:ext cx="7010760" cy="224801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41BF9DC-165C-4CB5-9760-1AC914BD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2" y="-270496"/>
            <a:ext cx="5219968" cy="18860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96DF4E0-295C-4204-B21D-583C7B1A2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1948253"/>
            <a:ext cx="4089610" cy="1060505"/>
          </a:xfrm>
          <a:prstGeom prst="rect">
            <a:avLst/>
          </a:prstGeom>
        </p:spPr>
      </p:pic>
      <p:sp>
        <p:nvSpPr>
          <p:cNvPr id="14" name="Pfeil: nach oben gebogen 13">
            <a:extLst>
              <a:ext uri="{FF2B5EF4-FFF2-40B4-BE49-F238E27FC236}">
                <a16:creationId xmlns:a16="http://schemas.microsoft.com/office/drawing/2014/main" id="{992D9F83-EE24-4B2A-A83E-1D22BEE06F34}"/>
              </a:ext>
            </a:extLst>
          </p:cNvPr>
          <p:cNvSpPr/>
          <p:nvPr/>
        </p:nvSpPr>
        <p:spPr>
          <a:xfrm rot="5400000">
            <a:off x="1544851" y="2034776"/>
            <a:ext cx="689701" cy="288032"/>
          </a:xfrm>
          <a:prstGeom prst="bent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9AC9872C-0701-474D-B94D-A46917E6F8DF}"/>
              </a:ext>
            </a:extLst>
          </p:cNvPr>
          <p:cNvSpPr/>
          <p:nvPr/>
        </p:nvSpPr>
        <p:spPr>
          <a:xfrm>
            <a:off x="4860032" y="2760393"/>
            <a:ext cx="137536" cy="4967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6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843D8968-CD51-4CEA-8004-1E3A142107E4}"/>
              </a:ext>
            </a:extLst>
          </p:cNvPr>
          <p:cNvSpPr/>
          <p:nvPr/>
        </p:nvSpPr>
        <p:spPr>
          <a:xfrm>
            <a:off x="971601" y="1833940"/>
            <a:ext cx="7959994" cy="109860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AFEB73-6432-41FB-8005-7642F9CD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25" y="1909010"/>
            <a:ext cx="7632848" cy="954106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CD20CB0-839F-49AD-A6F3-FD8421C8BC43}"/>
              </a:ext>
            </a:extLst>
          </p:cNvPr>
          <p:cNvGrpSpPr/>
          <p:nvPr/>
        </p:nvGrpSpPr>
        <p:grpSpPr>
          <a:xfrm>
            <a:off x="1403648" y="-1028620"/>
            <a:ext cx="7632848" cy="2472847"/>
            <a:chOff x="35496" y="-524595"/>
            <a:chExt cx="7632848" cy="2472847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803A71E3-9529-41D7-B38E-D64E0303EF19}"/>
                </a:ext>
              </a:extLst>
            </p:cNvPr>
            <p:cNvSpPr/>
            <p:nvPr/>
          </p:nvSpPr>
          <p:spPr>
            <a:xfrm>
              <a:off x="35496" y="-524595"/>
              <a:ext cx="7632848" cy="24728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>
                  <a:solidFill>
                    <a:srgbClr val="FF0000"/>
                  </a:solidFill>
                </a:rPr>
                <a:t>Your</a:t>
              </a:r>
              <a:r>
                <a:rPr lang="de-DE" dirty="0">
                  <a:solidFill>
                    <a:srgbClr val="FF0000"/>
                  </a:solidFill>
                </a:rPr>
                <a:t> code </a:t>
              </a:r>
              <a:r>
                <a:rPr lang="de-DE" dirty="0" err="1">
                  <a:solidFill>
                    <a:srgbClr val="FF0000"/>
                  </a:solidFill>
                </a:rPr>
                <a:t>to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receive</a:t>
              </a:r>
              <a:r>
                <a:rPr lang="de-DE" dirty="0">
                  <a:solidFill>
                    <a:srgbClr val="FF0000"/>
                  </a:solidFill>
                </a:rPr>
                <a:t> AMQP </a:t>
              </a:r>
              <a:r>
                <a:rPr lang="de-DE" dirty="0" err="1">
                  <a:solidFill>
                    <a:srgbClr val="FF0000"/>
                  </a:solidFill>
                </a:rPr>
                <a:t>messages</a:t>
              </a:r>
              <a:r>
                <a:rPr lang="de-DE" dirty="0">
                  <a:solidFill>
                    <a:srgbClr val="FF0000"/>
                  </a:solidFill>
                </a:rPr>
                <a:t> and route </a:t>
              </a:r>
              <a:r>
                <a:rPr lang="de-DE" dirty="0" err="1">
                  <a:solidFill>
                    <a:srgbClr val="FF0000"/>
                  </a:solidFill>
                </a:rPr>
                <a:t>them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to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process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instances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905357E2-17B8-446B-AB8E-FE78AD7AF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-64807"/>
              <a:ext cx="7366379" cy="1898748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C2B4E4-EF5F-4A9C-BB98-ED4700430B18}"/>
              </a:ext>
            </a:extLst>
          </p:cNvPr>
          <p:cNvGrpSpPr/>
          <p:nvPr/>
        </p:nvGrpSpPr>
        <p:grpSpPr>
          <a:xfrm>
            <a:off x="1021294" y="3151146"/>
            <a:ext cx="5832648" cy="2788479"/>
            <a:chOff x="1835696" y="3227148"/>
            <a:chExt cx="5832648" cy="278847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2071DD8-97A7-42FA-95CE-DFBB01808F5B}"/>
                </a:ext>
              </a:extLst>
            </p:cNvPr>
            <p:cNvSpPr/>
            <p:nvPr/>
          </p:nvSpPr>
          <p:spPr>
            <a:xfrm>
              <a:off x="1835696" y="3227148"/>
              <a:ext cx="5832648" cy="27884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dirty="0" err="1">
                  <a:solidFill>
                    <a:srgbClr val="FF0000"/>
                  </a:solidFill>
                </a:rPr>
                <a:t>Your</a:t>
              </a:r>
              <a:r>
                <a:rPr lang="de-DE" dirty="0">
                  <a:solidFill>
                    <a:srgbClr val="FF0000"/>
                  </a:solidFill>
                </a:rPr>
                <a:t> </a:t>
              </a:r>
              <a:r>
                <a:rPr lang="de-DE" dirty="0" err="1">
                  <a:solidFill>
                    <a:srgbClr val="FF0000"/>
                  </a:solidFill>
                </a:rPr>
                <a:t>glue</a:t>
              </a:r>
              <a:r>
                <a:rPr lang="de-DE" dirty="0">
                  <a:solidFill>
                    <a:srgbClr val="FF0000"/>
                  </a:solidFill>
                </a:rPr>
                <a:t> code </a:t>
              </a:r>
              <a:r>
                <a:rPr lang="de-DE" dirty="0" err="1">
                  <a:solidFill>
                    <a:srgbClr val="FF0000"/>
                  </a:solidFill>
                </a:rPr>
                <a:t>to</a:t>
              </a:r>
              <a:r>
                <a:rPr lang="de-DE" dirty="0">
                  <a:solidFill>
                    <a:srgbClr val="FF0000"/>
                  </a:solidFill>
                </a:rPr>
                <a:t> send AMQP </a:t>
              </a:r>
              <a:r>
                <a:rPr lang="de-DE" dirty="0" err="1">
                  <a:solidFill>
                    <a:srgbClr val="FF0000"/>
                  </a:solidFill>
                </a:rPr>
                <a:t>message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CCCC96F-81E9-464E-9E32-5D2D93E5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00" y="3543714"/>
              <a:ext cx="5645440" cy="2444876"/>
            </a:xfrm>
            <a:prstGeom prst="rect">
              <a:avLst/>
            </a:prstGeom>
          </p:spPr>
        </p:pic>
      </p:grp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9AC9872C-0701-474D-B94D-A46917E6F8DF}"/>
              </a:ext>
            </a:extLst>
          </p:cNvPr>
          <p:cNvSpPr/>
          <p:nvPr/>
        </p:nvSpPr>
        <p:spPr>
          <a:xfrm>
            <a:off x="4045630" y="2684391"/>
            <a:ext cx="137536" cy="4967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BB70D196-F971-4582-8111-EF9F418710BB}"/>
              </a:ext>
            </a:extLst>
          </p:cNvPr>
          <p:cNvSpPr/>
          <p:nvPr/>
        </p:nvSpPr>
        <p:spPr>
          <a:xfrm>
            <a:off x="5436096" y="1471264"/>
            <a:ext cx="137536" cy="4967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B9704A14-1685-4458-A53D-B46CF0E197E3}"/>
              </a:ext>
            </a:extLst>
          </p:cNvPr>
          <p:cNvSpPr/>
          <p:nvPr/>
        </p:nvSpPr>
        <p:spPr>
          <a:xfrm rot="5400000">
            <a:off x="7839937" y="3833613"/>
            <a:ext cx="502946" cy="1224136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1075B6A2-0853-4844-BD51-93F6BBBDEC8A}"/>
              </a:ext>
            </a:extLst>
          </p:cNvPr>
          <p:cNvSpPr/>
          <p:nvPr/>
        </p:nvSpPr>
        <p:spPr>
          <a:xfrm rot="16200000">
            <a:off x="6696512" y="3825500"/>
            <a:ext cx="137536" cy="13035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1DA92C-AF37-4421-96D5-0A19B50346C8}"/>
              </a:ext>
            </a:extLst>
          </p:cNvPr>
          <p:cNvSpPr txBox="1"/>
          <p:nvPr/>
        </p:nvSpPr>
        <p:spPr>
          <a:xfrm>
            <a:off x="7541650" y="4194208"/>
            <a:ext cx="12241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Message Broker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4A1608E1-5720-4AD2-84C7-DD27B4105AB5}"/>
              </a:ext>
            </a:extLst>
          </p:cNvPr>
          <p:cNvSpPr/>
          <p:nvPr/>
        </p:nvSpPr>
        <p:spPr>
          <a:xfrm rot="5400000">
            <a:off x="9001765" y="-938981"/>
            <a:ext cx="502946" cy="1224136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36D7259B-DCFF-4316-B495-FFA2034112D7}"/>
              </a:ext>
            </a:extLst>
          </p:cNvPr>
          <p:cNvSpPr/>
          <p:nvPr/>
        </p:nvSpPr>
        <p:spPr>
          <a:xfrm rot="5400000">
            <a:off x="6880896" y="-1907384"/>
            <a:ext cx="137539" cy="325839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0EE2789-2E38-4C6A-AEAC-AEE87C88E223}"/>
              </a:ext>
            </a:extLst>
          </p:cNvPr>
          <p:cNvSpPr txBox="1"/>
          <p:nvPr/>
        </p:nvSpPr>
        <p:spPr>
          <a:xfrm>
            <a:off x="8703478" y="-578386"/>
            <a:ext cx="12241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Message Broker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4B68D1C-9ED1-4BBF-BF10-45830234DEFB}"/>
              </a:ext>
            </a:extLst>
          </p:cNvPr>
          <p:cNvSpPr/>
          <p:nvPr/>
        </p:nvSpPr>
        <p:spPr>
          <a:xfrm>
            <a:off x="9315546" y="2256666"/>
            <a:ext cx="1107958" cy="78993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Some</a:t>
            </a:r>
            <a:r>
              <a:rPr lang="de-DE" dirty="0">
                <a:solidFill>
                  <a:schemeClr val="tx1"/>
                </a:solidFill>
              </a:rPr>
              <a:t> Payment Service</a:t>
            </a:r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70D9C25-EA76-482E-8B29-2630167C404C}"/>
              </a:ext>
            </a:extLst>
          </p:cNvPr>
          <p:cNvSpPr/>
          <p:nvPr/>
        </p:nvSpPr>
        <p:spPr>
          <a:xfrm>
            <a:off x="8768080" y="3073400"/>
            <a:ext cx="934720" cy="1239520"/>
          </a:xfrm>
          <a:custGeom>
            <a:avLst/>
            <a:gdLst>
              <a:gd name="connsiteX0" fmla="*/ 0 w 934720"/>
              <a:gd name="connsiteY0" fmla="*/ 1239520 h 1239520"/>
              <a:gd name="connsiteX1" fmla="*/ 762000 w 934720"/>
              <a:gd name="connsiteY1" fmla="*/ 777240 h 1239520"/>
              <a:gd name="connsiteX2" fmla="*/ 934720 w 934720"/>
              <a:gd name="connsiteY2" fmla="*/ 0 h 123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4720" h="1239520">
                <a:moveTo>
                  <a:pt x="0" y="1239520"/>
                </a:moveTo>
                <a:cubicBezTo>
                  <a:pt x="303106" y="1111673"/>
                  <a:pt x="606213" y="983827"/>
                  <a:pt x="762000" y="777240"/>
                </a:cubicBezTo>
                <a:cubicBezTo>
                  <a:pt x="917787" y="570653"/>
                  <a:pt x="926253" y="285326"/>
                  <a:pt x="934720" y="0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616251415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B64BECD4-1FDA-4596-A201-DE2E5409B382}"/>
              </a:ext>
            </a:extLst>
          </p:cNvPr>
          <p:cNvSpPr/>
          <p:nvPr/>
        </p:nvSpPr>
        <p:spPr>
          <a:xfrm>
            <a:off x="9403080" y="-20320"/>
            <a:ext cx="557140" cy="2225040"/>
          </a:xfrm>
          <a:custGeom>
            <a:avLst/>
            <a:gdLst>
              <a:gd name="connsiteX0" fmla="*/ 462280 w 557140"/>
              <a:gd name="connsiteY0" fmla="*/ 2225040 h 2225040"/>
              <a:gd name="connsiteX1" fmla="*/ 523240 w 557140"/>
              <a:gd name="connsiteY1" fmla="*/ 1178560 h 2225040"/>
              <a:gd name="connsiteX2" fmla="*/ 0 w 557140"/>
              <a:gd name="connsiteY2" fmla="*/ 0 h 222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7140" h="2225040">
                <a:moveTo>
                  <a:pt x="462280" y="2225040"/>
                </a:moveTo>
                <a:cubicBezTo>
                  <a:pt x="531283" y="1887220"/>
                  <a:pt x="600287" y="1549400"/>
                  <a:pt x="523240" y="1178560"/>
                </a:cubicBezTo>
                <a:cubicBezTo>
                  <a:pt x="446193" y="807720"/>
                  <a:pt x="223096" y="403860"/>
                  <a:pt x="0" y="0"/>
                </a:cubicBezTo>
              </a:path>
            </a:pathLst>
          </a:custGeom>
          <a:noFill/>
          <a:ln w="38100">
            <a:solidFill>
              <a:schemeClr val="accent1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3180585946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57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2071DD8-97A7-42FA-95CE-DFBB01808F5B}"/>
              </a:ext>
            </a:extLst>
          </p:cNvPr>
          <p:cNvSpPr/>
          <p:nvPr/>
        </p:nvSpPr>
        <p:spPr>
          <a:xfrm>
            <a:off x="1021294" y="3151146"/>
            <a:ext cx="5926970" cy="359706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glue</a:t>
            </a:r>
            <a:r>
              <a:rPr lang="de-DE" dirty="0">
                <a:solidFill>
                  <a:srgbClr val="FF0000"/>
                </a:solidFill>
              </a:rPr>
              <a:t> code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create</a:t>
            </a:r>
            <a:r>
              <a:rPr lang="de-DE" dirty="0">
                <a:solidFill>
                  <a:srgbClr val="FF0000"/>
                </a:solidFill>
              </a:rPr>
              <a:t> Kafka </a:t>
            </a:r>
            <a:r>
              <a:rPr lang="de-DE" dirty="0" err="1">
                <a:solidFill>
                  <a:srgbClr val="FF0000"/>
                </a:solidFill>
              </a:rPr>
              <a:t>records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220DA7-42BB-4C90-B707-2CC45F2A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8" y="3622301"/>
            <a:ext cx="5066356" cy="306151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843D8968-CD51-4CEA-8004-1E3A142107E4}"/>
              </a:ext>
            </a:extLst>
          </p:cNvPr>
          <p:cNvSpPr/>
          <p:nvPr/>
        </p:nvSpPr>
        <p:spPr>
          <a:xfrm>
            <a:off x="2123728" y="1833940"/>
            <a:ext cx="4320480" cy="109860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41FFE4-5A07-4954-9071-84022C7E5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873060"/>
            <a:ext cx="2927500" cy="98430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03A71E3-9529-41D7-B38E-D64E0303EF19}"/>
              </a:ext>
            </a:extLst>
          </p:cNvPr>
          <p:cNvSpPr/>
          <p:nvPr/>
        </p:nvSpPr>
        <p:spPr>
          <a:xfrm>
            <a:off x="1403648" y="-1028620"/>
            <a:ext cx="6624736" cy="234644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Your</a:t>
            </a:r>
            <a:r>
              <a:rPr lang="de-DE" dirty="0">
                <a:solidFill>
                  <a:srgbClr val="FF0000"/>
                </a:solidFill>
              </a:rPr>
              <a:t> code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receive</a:t>
            </a:r>
            <a:r>
              <a:rPr lang="de-DE" dirty="0">
                <a:solidFill>
                  <a:srgbClr val="FF0000"/>
                </a:solidFill>
              </a:rPr>
              <a:t> Kafka </a:t>
            </a:r>
            <a:r>
              <a:rPr lang="de-DE" dirty="0" err="1">
                <a:solidFill>
                  <a:srgbClr val="FF0000"/>
                </a:solidFill>
              </a:rPr>
              <a:t>records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start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process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instances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1" name="Zylinder 20">
            <a:extLst>
              <a:ext uri="{FF2B5EF4-FFF2-40B4-BE49-F238E27FC236}">
                <a16:creationId xmlns:a16="http://schemas.microsoft.com/office/drawing/2014/main" id="{B9704A14-1685-4458-A53D-B46CF0E197E3}"/>
              </a:ext>
            </a:extLst>
          </p:cNvPr>
          <p:cNvSpPr/>
          <p:nvPr/>
        </p:nvSpPr>
        <p:spPr>
          <a:xfrm rot="5400000">
            <a:off x="7730699" y="5445900"/>
            <a:ext cx="502946" cy="1224136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1DA92C-AF37-4421-96D5-0A19B50346C8}"/>
              </a:ext>
            </a:extLst>
          </p:cNvPr>
          <p:cNvSpPr txBox="1"/>
          <p:nvPr/>
        </p:nvSpPr>
        <p:spPr>
          <a:xfrm>
            <a:off x="7432412" y="5806495"/>
            <a:ext cx="12241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Apache Kafka</a:t>
            </a:r>
          </a:p>
        </p:txBody>
      </p:sp>
      <p:sp>
        <p:nvSpPr>
          <p:cNvPr id="27" name="Zylinder 26">
            <a:extLst>
              <a:ext uri="{FF2B5EF4-FFF2-40B4-BE49-F238E27FC236}">
                <a16:creationId xmlns:a16="http://schemas.microsoft.com/office/drawing/2014/main" id="{4A1608E1-5720-4AD2-84C7-DD27B4105AB5}"/>
              </a:ext>
            </a:extLst>
          </p:cNvPr>
          <p:cNvSpPr/>
          <p:nvPr/>
        </p:nvSpPr>
        <p:spPr>
          <a:xfrm rot="5400000">
            <a:off x="298287" y="-938981"/>
            <a:ext cx="502946" cy="1224136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36D7259B-DCFF-4316-B495-FFA2034112D7}"/>
              </a:ext>
            </a:extLst>
          </p:cNvPr>
          <p:cNvSpPr/>
          <p:nvPr/>
        </p:nvSpPr>
        <p:spPr>
          <a:xfrm rot="16200000">
            <a:off x="1310031" y="-446506"/>
            <a:ext cx="137537" cy="30932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0EE2789-2E38-4C6A-AEAC-AEE87C88E223}"/>
              </a:ext>
            </a:extLst>
          </p:cNvPr>
          <p:cNvSpPr txBox="1"/>
          <p:nvPr/>
        </p:nvSpPr>
        <p:spPr>
          <a:xfrm>
            <a:off x="-7862" y="-550397"/>
            <a:ext cx="12241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Apache Kafka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96D7B0-4253-48B9-8B25-62C560DCC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188" y="-713553"/>
            <a:ext cx="6356677" cy="1930499"/>
          </a:xfrm>
          <a:prstGeom prst="rect">
            <a:avLst/>
          </a:prstGeom>
        </p:spPr>
      </p:pic>
      <p:sp>
        <p:nvSpPr>
          <p:cNvPr id="22" name="Pfeil: nach unten 21">
            <a:extLst>
              <a:ext uri="{FF2B5EF4-FFF2-40B4-BE49-F238E27FC236}">
                <a16:creationId xmlns:a16="http://schemas.microsoft.com/office/drawing/2014/main" id="{1075B6A2-0853-4844-BD51-93F6BBBDEC8A}"/>
              </a:ext>
            </a:extLst>
          </p:cNvPr>
          <p:cNvSpPr/>
          <p:nvPr/>
        </p:nvSpPr>
        <p:spPr>
          <a:xfrm rot="16200000">
            <a:off x="6587274" y="5437787"/>
            <a:ext cx="137536" cy="130350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BB70D196-F971-4582-8111-EF9F418710BB}"/>
              </a:ext>
            </a:extLst>
          </p:cNvPr>
          <p:cNvSpPr/>
          <p:nvPr/>
        </p:nvSpPr>
        <p:spPr>
          <a:xfrm>
            <a:off x="2833144" y="1406300"/>
            <a:ext cx="137536" cy="66139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9AC9872C-0701-474D-B94D-A46917E6F8DF}"/>
              </a:ext>
            </a:extLst>
          </p:cNvPr>
          <p:cNvSpPr/>
          <p:nvPr/>
        </p:nvSpPr>
        <p:spPr>
          <a:xfrm>
            <a:off x="4045630" y="2684391"/>
            <a:ext cx="137536" cy="49673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1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A44BD453-5DA0-46E4-A006-83B6FC8E7C38}"/>
              </a:ext>
            </a:extLst>
          </p:cNvPr>
          <p:cNvSpPr/>
          <p:nvPr/>
        </p:nvSpPr>
        <p:spPr>
          <a:xfrm>
            <a:off x="3491880" y="699542"/>
            <a:ext cx="5328592" cy="29807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BF53C9D-7316-4899-88C3-FCF01DDA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9" y="915566"/>
            <a:ext cx="3008886" cy="2286414"/>
          </a:xfrm>
          <a:prstGeom prst="rect">
            <a:avLst/>
          </a:prstGeom>
        </p:spPr>
      </p:pic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67CCE3AC-515B-4667-8DC4-99B998CF6718}"/>
              </a:ext>
            </a:extLst>
          </p:cNvPr>
          <p:cNvSpPr/>
          <p:nvPr/>
        </p:nvSpPr>
        <p:spPr>
          <a:xfrm>
            <a:off x="3731058" y="1492471"/>
            <a:ext cx="4780125" cy="1345465"/>
          </a:xfrm>
          <a:custGeom>
            <a:avLst/>
            <a:gdLst>
              <a:gd name="connsiteX0" fmla="*/ 0 w 4780125"/>
              <a:gd name="connsiteY0" fmla="*/ 224249 h 1345465"/>
              <a:gd name="connsiteX1" fmla="*/ 224249 w 4780125"/>
              <a:gd name="connsiteY1" fmla="*/ 0 h 1345465"/>
              <a:gd name="connsiteX2" fmla="*/ 843053 w 4780125"/>
              <a:gd name="connsiteY2" fmla="*/ 0 h 1345465"/>
              <a:gd name="connsiteX3" fmla="*/ 1375224 w 4780125"/>
              <a:gd name="connsiteY3" fmla="*/ 0 h 1345465"/>
              <a:gd name="connsiteX4" fmla="*/ 2037344 w 4780125"/>
              <a:gd name="connsiteY4" fmla="*/ 0 h 1345465"/>
              <a:gd name="connsiteX5" fmla="*/ 2569516 w 4780125"/>
              <a:gd name="connsiteY5" fmla="*/ 0 h 1345465"/>
              <a:gd name="connsiteX6" fmla="*/ 3231636 w 4780125"/>
              <a:gd name="connsiteY6" fmla="*/ 0 h 1345465"/>
              <a:gd name="connsiteX7" fmla="*/ 3720491 w 4780125"/>
              <a:gd name="connsiteY7" fmla="*/ 0 h 1345465"/>
              <a:gd name="connsiteX8" fmla="*/ 4555876 w 4780125"/>
              <a:gd name="connsiteY8" fmla="*/ 0 h 1345465"/>
              <a:gd name="connsiteX9" fmla="*/ 4780125 w 4780125"/>
              <a:gd name="connsiteY9" fmla="*/ 224249 h 1345465"/>
              <a:gd name="connsiteX10" fmla="*/ 4780125 w 4780125"/>
              <a:gd name="connsiteY10" fmla="*/ 672733 h 1345465"/>
              <a:gd name="connsiteX11" fmla="*/ 4780125 w 4780125"/>
              <a:gd name="connsiteY11" fmla="*/ 1121216 h 1345465"/>
              <a:gd name="connsiteX12" fmla="*/ 4555876 w 4780125"/>
              <a:gd name="connsiteY12" fmla="*/ 1345465 h 1345465"/>
              <a:gd name="connsiteX13" fmla="*/ 4023705 w 4780125"/>
              <a:gd name="connsiteY13" fmla="*/ 1345465 h 1345465"/>
              <a:gd name="connsiteX14" fmla="*/ 3448217 w 4780125"/>
              <a:gd name="connsiteY14" fmla="*/ 1345465 h 1345465"/>
              <a:gd name="connsiteX15" fmla="*/ 2829413 w 4780125"/>
              <a:gd name="connsiteY15" fmla="*/ 1345465 h 1345465"/>
              <a:gd name="connsiteX16" fmla="*/ 2297242 w 4780125"/>
              <a:gd name="connsiteY16" fmla="*/ 1345465 h 1345465"/>
              <a:gd name="connsiteX17" fmla="*/ 1591806 w 4780125"/>
              <a:gd name="connsiteY17" fmla="*/ 1345465 h 1345465"/>
              <a:gd name="connsiteX18" fmla="*/ 973002 w 4780125"/>
              <a:gd name="connsiteY18" fmla="*/ 1345465 h 1345465"/>
              <a:gd name="connsiteX19" fmla="*/ 224249 w 4780125"/>
              <a:gd name="connsiteY19" fmla="*/ 1345465 h 1345465"/>
              <a:gd name="connsiteX20" fmla="*/ 0 w 4780125"/>
              <a:gd name="connsiteY20" fmla="*/ 1121216 h 1345465"/>
              <a:gd name="connsiteX21" fmla="*/ 0 w 4780125"/>
              <a:gd name="connsiteY21" fmla="*/ 654793 h 1345465"/>
              <a:gd name="connsiteX22" fmla="*/ 0 w 4780125"/>
              <a:gd name="connsiteY22" fmla="*/ 224249 h 1345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780125" h="1345465" fill="none" extrusionOk="0">
                <a:moveTo>
                  <a:pt x="0" y="224249"/>
                </a:moveTo>
                <a:cubicBezTo>
                  <a:pt x="-30246" y="98688"/>
                  <a:pt x="108326" y="6824"/>
                  <a:pt x="224249" y="0"/>
                </a:cubicBezTo>
                <a:cubicBezTo>
                  <a:pt x="405262" y="-4255"/>
                  <a:pt x="700677" y="-13583"/>
                  <a:pt x="843053" y="0"/>
                </a:cubicBezTo>
                <a:cubicBezTo>
                  <a:pt x="985429" y="13583"/>
                  <a:pt x="1219171" y="-12560"/>
                  <a:pt x="1375224" y="0"/>
                </a:cubicBezTo>
                <a:cubicBezTo>
                  <a:pt x="1531277" y="12560"/>
                  <a:pt x="1722645" y="-18549"/>
                  <a:pt x="2037344" y="0"/>
                </a:cubicBezTo>
                <a:cubicBezTo>
                  <a:pt x="2352043" y="18549"/>
                  <a:pt x="2451855" y="-18491"/>
                  <a:pt x="2569516" y="0"/>
                </a:cubicBezTo>
                <a:cubicBezTo>
                  <a:pt x="2687177" y="18491"/>
                  <a:pt x="3061399" y="-15944"/>
                  <a:pt x="3231636" y="0"/>
                </a:cubicBezTo>
                <a:cubicBezTo>
                  <a:pt x="3401873" y="15944"/>
                  <a:pt x="3566417" y="-5383"/>
                  <a:pt x="3720491" y="0"/>
                </a:cubicBezTo>
                <a:cubicBezTo>
                  <a:pt x="3874565" y="5383"/>
                  <a:pt x="4240912" y="18287"/>
                  <a:pt x="4555876" y="0"/>
                </a:cubicBezTo>
                <a:cubicBezTo>
                  <a:pt x="4701264" y="19973"/>
                  <a:pt x="4801450" y="87650"/>
                  <a:pt x="4780125" y="224249"/>
                </a:cubicBezTo>
                <a:cubicBezTo>
                  <a:pt x="4795212" y="352747"/>
                  <a:pt x="4766110" y="459498"/>
                  <a:pt x="4780125" y="672733"/>
                </a:cubicBezTo>
                <a:cubicBezTo>
                  <a:pt x="4794140" y="885968"/>
                  <a:pt x="4787497" y="914060"/>
                  <a:pt x="4780125" y="1121216"/>
                </a:cubicBezTo>
                <a:cubicBezTo>
                  <a:pt x="4786597" y="1243352"/>
                  <a:pt x="4677722" y="1359338"/>
                  <a:pt x="4555876" y="1345465"/>
                </a:cubicBezTo>
                <a:cubicBezTo>
                  <a:pt x="4393009" y="1337083"/>
                  <a:pt x="4245337" y="1341172"/>
                  <a:pt x="4023705" y="1345465"/>
                </a:cubicBezTo>
                <a:cubicBezTo>
                  <a:pt x="3802073" y="1349758"/>
                  <a:pt x="3586086" y="1330818"/>
                  <a:pt x="3448217" y="1345465"/>
                </a:cubicBezTo>
                <a:cubicBezTo>
                  <a:pt x="3310348" y="1360112"/>
                  <a:pt x="2964087" y="1370808"/>
                  <a:pt x="2829413" y="1345465"/>
                </a:cubicBezTo>
                <a:cubicBezTo>
                  <a:pt x="2694739" y="1320122"/>
                  <a:pt x="2510061" y="1357299"/>
                  <a:pt x="2297242" y="1345465"/>
                </a:cubicBezTo>
                <a:cubicBezTo>
                  <a:pt x="2084423" y="1333631"/>
                  <a:pt x="1909632" y="1318367"/>
                  <a:pt x="1591806" y="1345465"/>
                </a:cubicBezTo>
                <a:cubicBezTo>
                  <a:pt x="1273980" y="1372563"/>
                  <a:pt x="1214435" y="1347884"/>
                  <a:pt x="973002" y="1345465"/>
                </a:cubicBezTo>
                <a:cubicBezTo>
                  <a:pt x="731569" y="1343046"/>
                  <a:pt x="486911" y="1308798"/>
                  <a:pt x="224249" y="1345465"/>
                </a:cubicBezTo>
                <a:cubicBezTo>
                  <a:pt x="89839" y="1333382"/>
                  <a:pt x="11586" y="1232528"/>
                  <a:pt x="0" y="1121216"/>
                </a:cubicBezTo>
                <a:cubicBezTo>
                  <a:pt x="7151" y="924294"/>
                  <a:pt x="-17592" y="828629"/>
                  <a:pt x="0" y="654793"/>
                </a:cubicBezTo>
                <a:cubicBezTo>
                  <a:pt x="17592" y="480957"/>
                  <a:pt x="-9760" y="394338"/>
                  <a:pt x="0" y="224249"/>
                </a:cubicBezTo>
                <a:close/>
              </a:path>
              <a:path w="4780125" h="1345465" stroke="0" extrusionOk="0">
                <a:moveTo>
                  <a:pt x="0" y="224249"/>
                </a:moveTo>
                <a:cubicBezTo>
                  <a:pt x="-12614" y="92619"/>
                  <a:pt x="76663" y="8909"/>
                  <a:pt x="224249" y="0"/>
                </a:cubicBezTo>
                <a:cubicBezTo>
                  <a:pt x="508626" y="-17035"/>
                  <a:pt x="725770" y="7303"/>
                  <a:pt x="929685" y="0"/>
                </a:cubicBezTo>
                <a:cubicBezTo>
                  <a:pt x="1133600" y="-7303"/>
                  <a:pt x="1239376" y="10537"/>
                  <a:pt x="1505173" y="0"/>
                </a:cubicBezTo>
                <a:cubicBezTo>
                  <a:pt x="1770970" y="-10537"/>
                  <a:pt x="1924020" y="-13433"/>
                  <a:pt x="2037344" y="0"/>
                </a:cubicBezTo>
                <a:cubicBezTo>
                  <a:pt x="2150668" y="13433"/>
                  <a:pt x="2370543" y="-15783"/>
                  <a:pt x="2699464" y="0"/>
                </a:cubicBezTo>
                <a:cubicBezTo>
                  <a:pt x="3028385" y="15783"/>
                  <a:pt x="3133085" y="1671"/>
                  <a:pt x="3274952" y="0"/>
                </a:cubicBezTo>
                <a:cubicBezTo>
                  <a:pt x="3416819" y="-1671"/>
                  <a:pt x="3779781" y="-14212"/>
                  <a:pt x="3980388" y="0"/>
                </a:cubicBezTo>
                <a:cubicBezTo>
                  <a:pt x="4180995" y="14212"/>
                  <a:pt x="4427172" y="-17439"/>
                  <a:pt x="4555876" y="0"/>
                </a:cubicBezTo>
                <a:cubicBezTo>
                  <a:pt x="4672980" y="11158"/>
                  <a:pt x="4761040" y="78264"/>
                  <a:pt x="4780125" y="224249"/>
                </a:cubicBezTo>
                <a:cubicBezTo>
                  <a:pt x="4801027" y="428145"/>
                  <a:pt x="4769672" y="483916"/>
                  <a:pt x="4780125" y="654793"/>
                </a:cubicBezTo>
                <a:cubicBezTo>
                  <a:pt x="4790578" y="825670"/>
                  <a:pt x="4765492" y="939377"/>
                  <a:pt x="4780125" y="1121216"/>
                </a:cubicBezTo>
                <a:cubicBezTo>
                  <a:pt x="4798350" y="1227056"/>
                  <a:pt x="4698890" y="1333107"/>
                  <a:pt x="4555876" y="1345465"/>
                </a:cubicBezTo>
                <a:cubicBezTo>
                  <a:pt x="4354110" y="1357614"/>
                  <a:pt x="4122107" y="1349752"/>
                  <a:pt x="3937072" y="1345465"/>
                </a:cubicBezTo>
                <a:cubicBezTo>
                  <a:pt x="3752037" y="1341178"/>
                  <a:pt x="3604388" y="1368575"/>
                  <a:pt x="3404901" y="1345465"/>
                </a:cubicBezTo>
                <a:cubicBezTo>
                  <a:pt x="3205414" y="1322355"/>
                  <a:pt x="2956724" y="1321500"/>
                  <a:pt x="2786097" y="1345465"/>
                </a:cubicBezTo>
                <a:cubicBezTo>
                  <a:pt x="2615470" y="1369430"/>
                  <a:pt x="2397366" y="1312236"/>
                  <a:pt x="2080661" y="1345465"/>
                </a:cubicBezTo>
                <a:cubicBezTo>
                  <a:pt x="1763956" y="1378694"/>
                  <a:pt x="1599423" y="1354852"/>
                  <a:pt x="1461857" y="1345465"/>
                </a:cubicBezTo>
                <a:cubicBezTo>
                  <a:pt x="1324291" y="1336078"/>
                  <a:pt x="1144671" y="1361416"/>
                  <a:pt x="973002" y="1345465"/>
                </a:cubicBezTo>
                <a:cubicBezTo>
                  <a:pt x="801333" y="1329514"/>
                  <a:pt x="427649" y="1357495"/>
                  <a:pt x="224249" y="1345465"/>
                </a:cubicBezTo>
                <a:cubicBezTo>
                  <a:pt x="116914" y="1335669"/>
                  <a:pt x="-14759" y="1268495"/>
                  <a:pt x="0" y="1121216"/>
                </a:cubicBezTo>
                <a:cubicBezTo>
                  <a:pt x="-6377" y="1007795"/>
                  <a:pt x="2525" y="885262"/>
                  <a:pt x="0" y="681702"/>
                </a:cubicBezTo>
                <a:cubicBezTo>
                  <a:pt x="-2525" y="478142"/>
                  <a:pt x="-3320" y="408421"/>
                  <a:pt x="0" y="224249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veine" panose="02010506020202020203" pitchFamily="2" charset="0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0AE109-8063-4C23-ABFB-9DB57ADE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12" y="1713036"/>
            <a:ext cx="3561099" cy="1014890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FE47AF1-19E2-47AC-A1D9-D275FD3BF53D}"/>
              </a:ext>
            </a:extLst>
          </p:cNvPr>
          <p:cNvSpPr/>
          <p:nvPr/>
        </p:nvSpPr>
        <p:spPr>
          <a:xfrm>
            <a:off x="3491880" y="626126"/>
            <a:ext cx="5400600" cy="3024336"/>
          </a:xfr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62DF989-3690-4F74-AD00-1526CF60CAB2}"/>
              </a:ext>
            </a:extLst>
          </p:cNvPr>
          <p:cNvSpPr/>
          <p:nvPr/>
        </p:nvSpPr>
        <p:spPr>
          <a:xfrm>
            <a:off x="6005522" y="4093393"/>
            <a:ext cx="1404156" cy="577678"/>
          </a:xfrm>
          <a:custGeom>
            <a:avLst/>
            <a:gdLst>
              <a:gd name="connsiteX0" fmla="*/ 0 w 1404156"/>
              <a:gd name="connsiteY0" fmla="*/ 96282 h 577678"/>
              <a:gd name="connsiteX1" fmla="*/ 96282 w 1404156"/>
              <a:gd name="connsiteY1" fmla="*/ 0 h 577678"/>
              <a:gd name="connsiteX2" fmla="*/ 702078 w 1404156"/>
              <a:gd name="connsiteY2" fmla="*/ 0 h 577678"/>
              <a:gd name="connsiteX3" fmla="*/ 1307874 w 1404156"/>
              <a:gd name="connsiteY3" fmla="*/ 0 h 577678"/>
              <a:gd name="connsiteX4" fmla="*/ 1404156 w 1404156"/>
              <a:gd name="connsiteY4" fmla="*/ 96282 h 577678"/>
              <a:gd name="connsiteX5" fmla="*/ 1404156 w 1404156"/>
              <a:gd name="connsiteY5" fmla="*/ 481396 h 577678"/>
              <a:gd name="connsiteX6" fmla="*/ 1307874 w 1404156"/>
              <a:gd name="connsiteY6" fmla="*/ 577678 h 577678"/>
              <a:gd name="connsiteX7" fmla="*/ 689962 w 1404156"/>
              <a:gd name="connsiteY7" fmla="*/ 577678 h 577678"/>
              <a:gd name="connsiteX8" fmla="*/ 96282 w 1404156"/>
              <a:gd name="connsiteY8" fmla="*/ 577678 h 577678"/>
              <a:gd name="connsiteX9" fmla="*/ 0 w 1404156"/>
              <a:gd name="connsiteY9" fmla="*/ 481396 h 577678"/>
              <a:gd name="connsiteX10" fmla="*/ 0 w 1404156"/>
              <a:gd name="connsiteY10" fmla="*/ 96282 h 57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4156" h="577678" fill="none" extrusionOk="0">
                <a:moveTo>
                  <a:pt x="0" y="96282"/>
                </a:moveTo>
                <a:cubicBezTo>
                  <a:pt x="5168" y="49437"/>
                  <a:pt x="52719" y="-8416"/>
                  <a:pt x="96282" y="0"/>
                </a:cubicBezTo>
                <a:cubicBezTo>
                  <a:pt x="251600" y="-26083"/>
                  <a:pt x="560080" y="28501"/>
                  <a:pt x="702078" y="0"/>
                </a:cubicBezTo>
                <a:cubicBezTo>
                  <a:pt x="844076" y="-28501"/>
                  <a:pt x="1057573" y="-1448"/>
                  <a:pt x="1307874" y="0"/>
                </a:cubicBezTo>
                <a:cubicBezTo>
                  <a:pt x="1356750" y="-8763"/>
                  <a:pt x="1404753" y="35028"/>
                  <a:pt x="1404156" y="96282"/>
                </a:cubicBezTo>
                <a:cubicBezTo>
                  <a:pt x="1388108" y="196770"/>
                  <a:pt x="1387131" y="389297"/>
                  <a:pt x="1404156" y="481396"/>
                </a:cubicBezTo>
                <a:cubicBezTo>
                  <a:pt x="1394737" y="534959"/>
                  <a:pt x="1366806" y="567301"/>
                  <a:pt x="1307874" y="577678"/>
                </a:cubicBezTo>
                <a:cubicBezTo>
                  <a:pt x="1054020" y="593486"/>
                  <a:pt x="845788" y="587467"/>
                  <a:pt x="689962" y="577678"/>
                </a:cubicBezTo>
                <a:cubicBezTo>
                  <a:pt x="534136" y="567889"/>
                  <a:pt x="294103" y="605089"/>
                  <a:pt x="96282" y="577678"/>
                </a:cubicBezTo>
                <a:cubicBezTo>
                  <a:pt x="42841" y="570508"/>
                  <a:pt x="4751" y="535562"/>
                  <a:pt x="0" y="481396"/>
                </a:cubicBezTo>
                <a:cubicBezTo>
                  <a:pt x="3125" y="331585"/>
                  <a:pt x="-15794" y="203842"/>
                  <a:pt x="0" y="96282"/>
                </a:cubicBezTo>
                <a:close/>
              </a:path>
              <a:path w="1404156" h="577678" stroke="0" extrusionOk="0">
                <a:moveTo>
                  <a:pt x="0" y="96282"/>
                </a:moveTo>
                <a:cubicBezTo>
                  <a:pt x="-1984" y="41883"/>
                  <a:pt x="35747" y="2762"/>
                  <a:pt x="96282" y="0"/>
                </a:cubicBezTo>
                <a:cubicBezTo>
                  <a:pt x="238747" y="-25212"/>
                  <a:pt x="456820" y="22182"/>
                  <a:pt x="726310" y="0"/>
                </a:cubicBezTo>
                <a:cubicBezTo>
                  <a:pt x="995800" y="-22182"/>
                  <a:pt x="1136361" y="14905"/>
                  <a:pt x="1307874" y="0"/>
                </a:cubicBezTo>
                <a:cubicBezTo>
                  <a:pt x="1350232" y="-5918"/>
                  <a:pt x="1414216" y="47914"/>
                  <a:pt x="1404156" y="96282"/>
                </a:cubicBezTo>
                <a:cubicBezTo>
                  <a:pt x="1408382" y="249189"/>
                  <a:pt x="1393613" y="297597"/>
                  <a:pt x="1404156" y="481396"/>
                </a:cubicBezTo>
                <a:cubicBezTo>
                  <a:pt x="1408843" y="526944"/>
                  <a:pt x="1356123" y="582007"/>
                  <a:pt x="1307874" y="577678"/>
                </a:cubicBezTo>
                <a:cubicBezTo>
                  <a:pt x="1137207" y="548437"/>
                  <a:pt x="968057" y="595641"/>
                  <a:pt x="702078" y="577678"/>
                </a:cubicBezTo>
                <a:cubicBezTo>
                  <a:pt x="436099" y="559715"/>
                  <a:pt x="394002" y="595258"/>
                  <a:pt x="96282" y="577678"/>
                </a:cubicBezTo>
                <a:cubicBezTo>
                  <a:pt x="29980" y="576927"/>
                  <a:pt x="923" y="532039"/>
                  <a:pt x="0" y="481396"/>
                </a:cubicBezTo>
                <a:cubicBezTo>
                  <a:pt x="7760" y="397539"/>
                  <a:pt x="-13540" y="178687"/>
                  <a:pt x="0" y="9628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CRM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system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veine" panose="02010506020202020203" pitchFamily="2" charset="0"/>
              <a:ea typeface="+mn-ea"/>
              <a:cs typeface="+mn-cs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ABCFCB9-ECF0-4B71-B9E0-1CF038C5F1B8}"/>
              </a:ext>
            </a:extLst>
          </p:cNvPr>
          <p:cNvSpPr/>
          <p:nvPr/>
        </p:nvSpPr>
        <p:spPr>
          <a:xfrm>
            <a:off x="6160246" y="3017764"/>
            <a:ext cx="1094708" cy="463722"/>
          </a:xfrm>
          <a:custGeom>
            <a:avLst/>
            <a:gdLst>
              <a:gd name="connsiteX0" fmla="*/ 0 w 1094708"/>
              <a:gd name="connsiteY0" fmla="*/ 77289 h 463722"/>
              <a:gd name="connsiteX1" fmla="*/ 77289 w 1094708"/>
              <a:gd name="connsiteY1" fmla="*/ 0 h 463722"/>
              <a:gd name="connsiteX2" fmla="*/ 547354 w 1094708"/>
              <a:gd name="connsiteY2" fmla="*/ 0 h 463722"/>
              <a:gd name="connsiteX3" fmla="*/ 1017419 w 1094708"/>
              <a:gd name="connsiteY3" fmla="*/ 0 h 463722"/>
              <a:gd name="connsiteX4" fmla="*/ 1094708 w 1094708"/>
              <a:gd name="connsiteY4" fmla="*/ 77289 h 463722"/>
              <a:gd name="connsiteX5" fmla="*/ 1094708 w 1094708"/>
              <a:gd name="connsiteY5" fmla="*/ 386433 h 463722"/>
              <a:gd name="connsiteX6" fmla="*/ 1017419 w 1094708"/>
              <a:gd name="connsiteY6" fmla="*/ 463722 h 463722"/>
              <a:gd name="connsiteX7" fmla="*/ 537953 w 1094708"/>
              <a:gd name="connsiteY7" fmla="*/ 463722 h 463722"/>
              <a:gd name="connsiteX8" fmla="*/ 77289 w 1094708"/>
              <a:gd name="connsiteY8" fmla="*/ 463722 h 463722"/>
              <a:gd name="connsiteX9" fmla="*/ 0 w 1094708"/>
              <a:gd name="connsiteY9" fmla="*/ 386433 h 463722"/>
              <a:gd name="connsiteX10" fmla="*/ 0 w 1094708"/>
              <a:gd name="connsiteY10" fmla="*/ 77289 h 46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4708" h="463722" fill="none" extrusionOk="0">
                <a:moveTo>
                  <a:pt x="0" y="77289"/>
                </a:moveTo>
                <a:cubicBezTo>
                  <a:pt x="4188" y="39733"/>
                  <a:pt x="37436" y="-2480"/>
                  <a:pt x="77289" y="0"/>
                </a:cubicBezTo>
                <a:cubicBezTo>
                  <a:pt x="220148" y="17914"/>
                  <a:pt x="392431" y="9785"/>
                  <a:pt x="547354" y="0"/>
                </a:cubicBezTo>
                <a:cubicBezTo>
                  <a:pt x="702277" y="-9785"/>
                  <a:pt x="891971" y="-21303"/>
                  <a:pt x="1017419" y="0"/>
                </a:cubicBezTo>
                <a:cubicBezTo>
                  <a:pt x="1057582" y="-5143"/>
                  <a:pt x="1095231" y="27527"/>
                  <a:pt x="1094708" y="77289"/>
                </a:cubicBezTo>
                <a:cubicBezTo>
                  <a:pt x="1084869" y="162710"/>
                  <a:pt x="1086261" y="319740"/>
                  <a:pt x="1094708" y="386433"/>
                </a:cubicBezTo>
                <a:cubicBezTo>
                  <a:pt x="1086717" y="429448"/>
                  <a:pt x="1064790" y="455277"/>
                  <a:pt x="1017419" y="463722"/>
                </a:cubicBezTo>
                <a:cubicBezTo>
                  <a:pt x="834535" y="462611"/>
                  <a:pt x="666204" y="455732"/>
                  <a:pt x="537953" y="463722"/>
                </a:cubicBezTo>
                <a:cubicBezTo>
                  <a:pt x="409702" y="471712"/>
                  <a:pt x="238012" y="465335"/>
                  <a:pt x="77289" y="463722"/>
                </a:cubicBezTo>
                <a:cubicBezTo>
                  <a:pt x="34284" y="455110"/>
                  <a:pt x="8806" y="430955"/>
                  <a:pt x="0" y="386433"/>
                </a:cubicBezTo>
                <a:cubicBezTo>
                  <a:pt x="-2308" y="302743"/>
                  <a:pt x="4303" y="199769"/>
                  <a:pt x="0" y="77289"/>
                </a:cubicBezTo>
                <a:close/>
              </a:path>
              <a:path w="1094708" h="463722" stroke="0" extrusionOk="0">
                <a:moveTo>
                  <a:pt x="0" y="77289"/>
                </a:moveTo>
                <a:cubicBezTo>
                  <a:pt x="-5163" y="31418"/>
                  <a:pt x="26841" y="2913"/>
                  <a:pt x="77289" y="0"/>
                </a:cubicBezTo>
                <a:cubicBezTo>
                  <a:pt x="317336" y="-24130"/>
                  <a:pt x="437792" y="5413"/>
                  <a:pt x="566157" y="0"/>
                </a:cubicBezTo>
                <a:cubicBezTo>
                  <a:pt x="694522" y="-5413"/>
                  <a:pt x="837980" y="3028"/>
                  <a:pt x="1017419" y="0"/>
                </a:cubicBezTo>
                <a:cubicBezTo>
                  <a:pt x="1058749" y="-742"/>
                  <a:pt x="1096568" y="35492"/>
                  <a:pt x="1094708" y="77289"/>
                </a:cubicBezTo>
                <a:cubicBezTo>
                  <a:pt x="1109574" y="152164"/>
                  <a:pt x="1103424" y="316379"/>
                  <a:pt x="1094708" y="386433"/>
                </a:cubicBezTo>
                <a:cubicBezTo>
                  <a:pt x="1097257" y="424971"/>
                  <a:pt x="1056996" y="466454"/>
                  <a:pt x="1017419" y="463722"/>
                </a:cubicBezTo>
                <a:cubicBezTo>
                  <a:pt x="890937" y="465589"/>
                  <a:pt x="741853" y="483041"/>
                  <a:pt x="547354" y="463722"/>
                </a:cubicBezTo>
                <a:cubicBezTo>
                  <a:pt x="352856" y="444403"/>
                  <a:pt x="272621" y="452271"/>
                  <a:pt x="77289" y="463722"/>
                </a:cubicBezTo>
                <a:cubicBezTo>
                  <a:pt x="26777" y="463274"/>
                  <a:pt x="2149" y="423227"/>
                  <a:pt x="0" y="386433"/>
                </a:cubicBezTo>
                <a:cubicBezTo>
                  <a:pt x="-13938" y="283818"/>
                  <a:pt x="7022" y="152365"/>
                  <a:pt x="0" y="77289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Java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glue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code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invoke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REST API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A0C5C8E-6978-4E33-A0D7-011C6C681A03}"/>
              </a:ext>
            </a:extLst>
          </p:cNvPr>
          <p:cNvSpPr txBox="1"/>
          <p:nvPr/>
        </p:nvSpPr>
        <p:spPr>
          <a:xfrm>
            <a:off x="6733028" y="3680249"/>
            <a:ext cx="6512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1FB19B">
                    <a:lumMod val="50000"/>
                  </a:srgbClr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REST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B5528286-E1A0-4C1D-9A43-EF8CFFFF5032}"/>
              </a:ext>
            </a:extLst>
          </p:cNvPr>
          <p:cNvSpPr/>
          <p:nvPr/>
        </p:nvSpPr>
        <p:spPr>
          <a:xfrm>
            <a:off x="4073294" y="3005005"/>
            <a:ext cx="1017955" cy="476481"/>
          </a:xfrm>
          <a:custGeom>
            <a:avLst/>
            <a:gdLst>
              <a:gd name="connsiteX0" fmla="*/ 0 w 1017955"/>
              <a:gd name="connsiteY0" fmla="*/ 79415 h 476481"/>
              <a:gd name="connsiteX1" fmla="*/ 79415 w 1017955"/>
              <a:gd name="connsiteY1" fmla="*/ 0 h 476481"/>
              <a:gd name="connsiteX2" fmla="*/ 508978 w 1017955"/>
              <a:gd name="connsiteY2" fmla="*/ 0 h 476481"/>
              <a:gd name="connsiteX3" fmla="*/ 938540 w 1017955"/>
              <a:gd name="connsiteY3" fmla="*/ 0 h 476481"/>
              <a:gd name="connsiteX4" fmla="*/ 1017955 w 1017955"/>
              <a:gd name="connsiteY4" fmla="*/ 79415 h 476481"/>
              <a:gd name="connsiteX5" fmla="*/ 1017955 w 1017955"/>
              <a:gd name="connsiteY5" fmla="*/ 397066 h 476481"/>
              <a:gd name="connsiteX6" fmla="*/ 938540 w 1017955"/>
              <a:gd name="connsiteY6" fmla="*/ 476481 h 476481"/>
              <a:gd name="connsiteX7" fmla="*/ 500386 w 1017955"/>
              <a:gd name="connsiteY7" fmla="*/ 476481 h 476481"/>
              <a:gd name="connsiteX8" fmla="*/ 79415 w 1017955"/>
              <a:gd name="connsiteY8" fmla="*/ 476481 h 476481"/>
              <a:gd name="connsiteX9" fmla="*/ 0 w 1017955"/>
              <a:gd name="connsiteY9" fmla="*/ 397066 h 476481"/>
              <a:gd name="connsiteX10" fmla="*/ 0 w 1017955"/>
              <a:gd name="connsiteY10" fmla="*/ 79415 h 4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7955" h="476481" fill="none" extrusionOk="0">
                <a:moveTo>
                  <a:pt x="0" y="79415"/>
                </a:moveTo>
                <a:cubicBezTo>
                  <a:pt x="2270" y="38336"/>
                  <a:pt x="39712" y="-3639"/>
                  <a:pt x="79415" y="0"/>
                </a:cubicBezTo>
                <a:cubicBezTo>
                  <a:pt x="292638" y="-15375"/>
                  <a:pt x="397626" y="7809"/>
                  <a:pt x="508978" y="0"/>
                </a:cubicBezTo>
                <a:cubicBezTo>
                  <a:pt x="620330" y="-7809"/>
                  <a:pt x="851789" y="-20110"/>
                  <a:pt x="938540" y="0"/>
                </a:cubicBezTo>
                <a:cubicBezTo>
                  <a:pt x="979729" y="-5445"/>
                  <a:pt x="1018756" y="24724"/>
                  <a:pt x="1017955" y="79415"/>
                </a:cubicBezTo>
                <a:cubicBezTo>
                  <a:pt x="1029613" y="144102"/>
                  <a:pt x="1020674" y="324371"/>
                  <a:pt x="1017955" y="397066"/>
                </a:cubicBezTo>
                <a:cubicBezTo>
                  <a:pt x="1015779" y="441016"/>
                  <a:pt x="983497" y="474504"/>
                  <a:pt x="938540" y="476481"/>
                </a:cubicBezTo>
                <a:cubicBezTo>
                  <a:pt x="754149" y="481632"/>
                  <a:pt x="693973" y="457621"/>
                  <a:pt x="500386" y="476481"/>
                </a:cubicBezTo>
                <a:cubicBezTo>
                  <a:pt x="306799" y="495341"/>
                  <a:pt x="183740" y="462038"/>
                  <a:pt x="79415" y="476481"/>
                </a:cubicBezTo>
                <a:cubicBezTo>
                  <a:pt x="35208" y="467117"/>
                  <a:pt x="7547" y="442500"/>
                  <a:pt x="0" y="397066"/>
                </a:cubicBezTo>
                <a:cubicBezTo>
                  <a:pt x="2894" y="284184"/>
                  <a:pt x="-8849" y="169761"/>
                  <a:pt x="0" y="79415"/>
                </a:cubicBezTo>
                <a:close/>
              </a:path>
              <a:path w="1017955" h="476481" stroke="0" extrusionOk="0">
                <a:moveTo>
                  <a:pt x="0" y="79415"/>
                </a:moveTo>
                <a:cubicBezTo>
                  <a:pt x="-4229" y="32946"/>
                  <a:pt x="32354" y="1201"/>
                  <a:pt x="79415" y="0"/>
                </a:cubicBezTo>
                <a:cubicBezTo>
                  <a:pt x="181605" y="2630"/>
                  <a:pt x="314603" y="21951"/>
                  <a:pt x="526160" y="0"/>
                </a:cubicBezTo>
                <a:cubicBezTo>
                  <a:pt x="737717" y="-21951"/>
                  <a:pt x="829456" y="-6277"/>
                  <a:pt x="938540" y="0"/>
                </a:cubicBezTo>
                <a:cubicBezTo>
                  <a:pt x="976606" y="-3170"/>
                  <a:pt x="1023748" y="38323"/>
                  <a:pt x="1017955" y="79415"/>
                </a:cubicBezTo>
                <a:cubicBezTo>
                  <a:pt x="1006592" y="188888"/>
                  <a:pt x="1004791" y="291096"/>
                  <a:pt x="1017955" y="397066"/>
                </a:cubicBezTo>
                <a:cubicBezTo>
                  <a:pt x="1022243" y="433949"/>
                  <a:pt x="980937" y="477767"/>
                  <a:pt x="938540" y="476481"/>
                </a:cubicBezTo>
                <a:cubicBezTo>
                  <a:pt x="789753" y="486039"/>
                  <a:pt x="624551" y="457154"/>
                  <a:pt x="508978" y="476481"/>
                </a:cubicBezTo>
                <a:cubicBezTo>
                  <a:pt x="393405" y="495808"/>
                  <a:pt x="202720" y="455532"/>
                  <a:pt x="79415" y="476481"/>
                </a:cubicBezTo>
                <a:cubicBezTo>
                  <a:pt x="27346" y="476011"/>
                  <a:pt x="2811" y="433218"/>
                  <a:pt x="0" y="397066"/>
                </a:cubicBezTo>
                <a:cubicBezTo>
                  <a:pt x="-6898" y="298002"/>
                  <a:pt x="-11290" y="189249"/>
                  <a:pt x="0" y="79415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Java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glue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code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to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invoke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REST API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E7DF4039-C4D3-4F21-BAB4-9B11CAC45522}"/>
              </a:ext>
            </a:extLst>
          </p:cNvPr>
          <p:cNvSpPr/>
          <p:nvPr/>
        </p:nvSpPr>
        <p:spPr>
          <a:xfrm>
            <a:off x="7839120" y="3017764"/>
            <a:ext cx="827553" cy="476481"/>
          </a:xfrm>
          <a:custGeom>
            <a:avLst/>
            <a:gdLst>
              <a:gd name="connsiteX0" fmla="*/ 0 w 827553"/>
              <a:gd name="connsiteY0" fmla="*/ 79415 h 476481"/>
              <a:gd name="connsiteX1" fmla="*/ 79415 w 827553"/>
              <a:gd name="connsiteY1" fmla="*/ 0 h 476481"/>
              <a:gd name="connsiteX2" fmla="*/ 748138 w 827553"/>
              <a:gd name="connsiteY2" fmla="*/ 0 h 476481"/>
              <a:gd name="connsiteX3" fmla="*/ 827553 w 827553"/>
              <a:gd name="connsiteY3" fmla="*/ 79415 h 476481"/>
              <a:gd name="connsiteX4" fmla="*/ 827553 w 827553"/>
              <a:gd name="connsiteY4" fmla="*/ 397066 h 476481"/>
              <a:gd name="connsiteX5" fmla="*/ 748138 w 827553"/>
              <a:gd name="connsiteY5" fmla="*/ 476481 h 476481"/>
              <a:gd name="connsiteX6" fmla="*/ 79415 w 827553"/>
              <a:gd name="connsiteY6" fmla="*/ 476481 h 476481"/>
              <a:gd name="connsiteX7" fmla="*/ 0 w 827553"/>
              <a:gd name="connsiteY7" fmla="*/ 397066 h 476481"/>
              <a:gd name="connsiteX8" fmla="*/ 0 w 827553"/>
              <a:gd name="connsiteY8" fmla="*/ 79415 h 4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53" h="476481" fill="none" extrusionOk="0">
                <a:moveTo>
                  <a:pt x="0" y="79415"/>
                </a:moveTo>
                <a:cubicBezTo>
                  <a:pt x="3203" y="40322"/>
                  <a:pt x="36013" y="4743"/>
                  <a:pt x="79415" y="0"/>
                </a:cubicBezTo>
                <a:cubicBezTo>
                  <a:pt x="242445" y="9390"/>
                  <a:pt x="513592" y="1022"/>
                  <a:pt x="748138" y="0"/>
                </a:cubicBezTo>
                <a:cubicBezTo>
                  <a:pt x="792641" y="-799"/>
                  <a:pt x="825947" y="34934"/>
                  <a:pt x="827553" y="79415"/>
                </a:cubicBezTo>
                <a:cubicBezTo>
                  <a:pt x="826509" y="198538"/>
                  <a:pt x="825195" y="308849"/>
                  <a:pt x="827553" y="397066"/>
                </a:cubicBezTo>
                <a:cubicBezTo>
                  <a:pt x="824882" y="435481"/>
                  <a:pt x="792799" y="465650"/>
                  <a:pt x="748138" y="476481"/>
                </a:cubicBezTo>
                <a:cubicBezTo>
                  <a:pt x="460817" y="461609"/>
                  <a:pt x="359297" y="458965"/>
                  <a:pt x="79415" y="476481"/>
                </a:cubicBezTo>
                <a:cubicBezTo>
                  <a:pt x="33379" y="476571"/>
                  <a:pt x="1097" y="438949"/>
                  <a:pt x="0" y="397066"/>
                </a:cubicBezTo>
                <a:cubicBezTo>
                  <a:pt x="10176" y="266455"/>
                  <a:pt x="-3936" y="231822"/>
                  <a:pt x="0" y="79415"/>
                </a:cubicBezTo>
                <a:close/>
              </a:path>
              <a:path w="827553" h="476481" stroke="0" extrusionOk="0">
                <a:moveTo>
                  <a:pt x="0" y="79415"/>
                </a:moveTo>
                <a:cubicBezTo>
                  <a:pt x="-4229" y="32946"/>
                  <a:pt x="32354" y="1201"/>
                  <a:pt x="79415" y="0"/>
                </a:cubicBezTo>
                <a:cubicBezTo>
                  <a:pt x="323051" y="-12533"/>
                  <a:pt x="528544" y="24146"/>
                  <a:pt x="748138" y="0"/>
                </a:cubicBezTo>
                <a:cubicBezTo>
                  <a:pt x="785300" y="-5095"/>
                  <a:pt x="824110" y="42621"/>
                  <a:pt x="827553" y="79415"/>
                </a:cubicBezTo>
                <a:cubicBezTo>
                  <a:pt x="840941" y="184488"/>
                  <a:pt x="817751" y="265131"/>
                  <a:pt x="827553" y="397066"/>
                </a:cubicBezTo>
                <a:cubicBezTo>
                  <a:pt x="831271" y="433275"/>
                  <a:pt x="789772" y="476140"/>
                  <a:pt x="748138" y="476481"/>
                </a:cubicBezTo>
                <a:cubicBezTo>
                  <a:pt x="489056" y="449911"/>
                  <a:pt x="249857" y="455087"/>
                  <a:pt x="79415" y="476481"/>
                </a:cubicBezTo>
                <a:cubicBezTo>
                  <a:pt x="31907" y="482516"/>
                  <a:pt x="-5522" y="434522"/>
                  <a:pt x="0" y="397066"/>
                </a:cubicBezTo>
                <a:cubicBezTo>
                  <a:pt x="-15240" y="310311"/>
                  <a:pt x="-7700" y="214644"/>
                  <a:pt x="0" y="79415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Zeebe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client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veine" panose="02010506020202020203" pitchFamily="2" charset="0"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3761110-E0DB-45DA-9CAC-D4D2CDE1E27B}"/>
              </a:ext>
            </a:extLst>
          </p:cNvPr>
          <p:cNvSpPr txBox="1"/>
          <p:nvPr/>
        </p:nvSpPr>
        <p:spPr>
          <a:xfrm>
            <a:off x="3774085" y="1451675"/>
            <a:ext cx="1864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Process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Definition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5F7E88F3-9A07-4AEA-A2CF-DD4B47B49F02}"/>
              </a:ext>
            </a:extLst>
          </p:cNvPr>
          <p:cNvSpPr/>
          <p:nvPr/>
        </p:nvSpPr>
        <p:spPr>
          <a:xfrm>
            <a:off x="3824646" y="774347"/>
            <a:ext cx="1152128" cy="576064"/>
          </a:xfrm>
          <a:custGeom>
            <a:avLst/>
            <a:gdLst>
              <a:gd name="connsiteX0" fmla="*/ 0 w 1152128"/>
              <a:gd name="connsiteY0" fmla="*/ 96013 h 576064"/>
              <a:gd name="connsiteX1" fmla="*/ 96013 w 1152128"/>
              <a:gd name="connsiteY1" fmla="*/ 0 h 576064"/>
              <a:gd name="connsiteX2" fmla="*/ 576064 w 1152128"/>
              <a:gd name="connsiteY2" fmla="*/ 0 h 576064"/>
              <a:gd name="connsiteX3" fmla="*/ 1056115 w 1152128"/>
              <a:gd name="connsiteY3" fmla="*/ 0 h 576064"/>
              <a:gd name="connsiteX4" fmla="*/ 1152128 w 1152128"/>
              <a:gd name="connsiteY4" fmla="*/ 96013 h 576064"/>
              <a:gd name="connsiteX5" fmla="*/ 1152128 w 1152128"/>
              <a:gd name="connsiteY5" fmla="*/ 480051 h 576064"/>
              <a:gd name="connsiteX6" fmla="*/ 1056115 w 1152128"/>
              <a:gd name="connsiteY6" fmla="*/ 576064 h 576064"/>
              <a:gd name="connsiteX7" fmla="*/ 566463 w 1152128"/>
              <a:gd name="connsiteY7" fmla="*/ 576064 h 576064"/>
              <a:gd name="connsiteX8" fmla="*/ 96013 w 1152128"/>
              <a:gd name="connsiteY8" fmla="*/ 576064 h 576064"/>
              <a:gd name="connsiteX9" fmla="*/ 0 w 1152128"/>
              <a:gd name="connsiteY9" fmla="*/ 480051 h 576064"/>
              <a:gd name="connsiteX10" fmla="*/ 0 w 1152128"/>
              <a:gd name="connsiteY10" fmla="*/ 96013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2128" h="576064" fill="none" extrusionOk="0">
                <a:moveTo>
                  <a:pt x="0" y="96013"/>
                </a:moveTo>
                <a:cubicBezTo>
                  <a:pt x="7579" y="52270"/>
                  <a:pt x="44146" y="-1016"/>
                  <a:pt x="96013" y="0"/>
                </a:cubicBezTo>
                <a:cubicBezTo>
                  <a:pt x="310537" y="-22648"/>
                  <a:pt x="454664" y="13096"/>
                  <a:pt x="576064" y="0"/>
                </a:cubicBezTo>
                <a:cubicBezTo>
                  <a:pt x="697464" y="-13096"/>
                  <a:pt x="852916" y="-7003"/>
                  <a:pt x="1056115" y="0"/>
                </a:cubicBezTo>
                <a:cubicBezTo>
                  <a:pt x="1106189" y="-6020"/>
                  <a:pt x="1152387" y="39478"/>
                  <a:pt x="1152128" y="96013"/>
                </a:cubicBezTo>
                <a:cubicBezTo>
                  <a:pt x="1140116" y="250901"/>
                  <a:pt x="1166237" y="355680"/>
                  <a:pt x="1152128" y="480051"/>
                </a:cubicBezTo>
                <a:cubicBezTo>
                  <a:pt x="1142077" y="533492"/>
                  <a:pt x="1109828" y="574828"/>
                  <a:pt x="1056115" y="576064"/>
                </a:cubicBezTo>
                <a:cubicBezTo>
                  <a:pt x="874033" y="591361"/>
                  <a:pt x="707667" y="561663"/>
                  <a:pt x="566463" y="576064"/>
                </a:cubicBezTo>
                <a:cubicBezTo>
                  <a:pt x="425259" y="590465"/>
                  <a:pt x="200141" y="589254"/>
                  <a:pt x="96013" y="576064"/>
                </a:cubicBezTo>
                <a:cubicBezTo>
                  <a:pt x="42816" y="571472"/>
                  <a:pt x="4051" y="533923"/>
                  <a:pt x="0" y="480051"/>
                </a:cubicBezTo>
                <a:cubicBezTo>
                  <a:pt x="1993" y="324915"/>
                  <a:pt x="9972" y="207030"/>
                  <a:pt x="0" y="96013"/>
                </a:cubicBezTo>
                <a:close/>
              </a:path>
              <a:path w="1152128" h="576064" stroke="0" extrusionOk="0">
                <a:moveTo>
                  <a:pt x="0" y="96013"/>
                </a:moveTo>
                <a:cubicBezTo>
                  <a:pt x="-1172" y="42263"/>
                  <a:pt x="33999" y="3373"/>
                  <a:pt x="96013" y="0"/>
                </a:cubicBezTo>
                <a:cubicBezTo>
                  <a:pt x="304990" y="-22179"/>
                  <a:pt x="439275" y="24693"/>
                  <a:pt x="595266" y="0"/>
                </a:cubicBezTo>
                <a:cubicBezTo>
                  <a:pt x="751257" y="-24693"/>
                  <a:pt x="917398" y="8379"/>
                  <a:pt x="1056115" y="0"/>
                </a:cubicBezTo>
                <a:cubicBezTo>
                  <a:pt x="1106996" y="-1174"/>
                  <a:pt x="1153649" y="43713"/>
                  <a:pt x="1152128" y="96013"/>
                </a:cubicBezTo>
                <a:cubicBezTo>
                  <a:pt x="1161244" y="201664"/>
                  <a:pt x="1151913" y="296139"/>
                  <a:pt x="1152128" y="480051"/>
                </a:cubicBezTo>
                <a:cubicBezTo>
                  <a:pt x="1154318" y="529515"/>
                  <a:pt x="1100710" y="583474"/>
                  <a:pt x="1056115" y="576064"/>
                </a:cubicBezTo>
                <a:cubicBezTo>
                  <a:pt x="955085" y="586282"/>
                  <a:pt x="695047" y="557446"/>
                  <a:pt x="576064" y="576064"/>
                </a:cubicBezTo>
                <a:cubicBezTo>
                  <a:pt x="457081" y="594682"/>
                  <a:pt x="283035" y="586660"/>
                  <a:pt x="96013" y="576064"/>
                </a:cubicBezTo>
                <a:cubicBezTo>
                  <a:pt x="36260" y="575679"/>
                  <a:pt x="3442" y="523640"/>
                  <a:pt x="0" y="480051"/>
                </a:cubicBezTo>
                <a:cubicBezTo>
                  <a:pt x="2697" y="370493"/>
                  <a:pt x="2363" y="234869"/>
                  <a:pt x="0" y="96013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REST API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9E96646-3293-4E9F-831E-7136113D030B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6707600" y="3481486"/>
            <a:ext cx="0" cy="611907"/>
          </a:xfrm>
          <a:prstGeom prst="straightConnector1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0F58752-84DC-4C38-B135-8D8D83F119F2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582272" y="2165203"/>
            <a:ext cx="124045" cy="839802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03F7010-5845-4E80-98C6-D81448D244C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3530" y="2195324"/>
            <a:ext cx="4070" cy="82244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A3460A6E-2ECE-4919-AA9F-740EB37C3EA7}"/>
              </a:ext>
            </a:extLst>
          </p:cNvPr>
          <p:cNvSpPr/>
          <p:nvPr/>
        </p:nvSpPr>
        <p:spPr>
          <a:xfrm>
            <a:off x="3857270" y="794128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1ED09B64-705B-422C-8DF7-25AE91125532}"/>
              </a:ext>
            </a:extLst>
          </p:cNvPr>
          <p:cNvSpPr/>
          <p:nvPr/>
        </p:nvSpPr>
        <p:spPr>
          <a:xfrm>
            <a:off x="3778888" y="2549392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8B012B8-C60B-45CF-B74E-A82A6192100E}"/>
              </a:ext>
            </a:extLst>
          </p:cNvPr>
          <p:cNvSpPr/>
          <p:nvPr/>
        </p:nvSpPr>
        <p:spPr>
          <a:xfrm>
            <a:off x="3940641" y="2975218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3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F71D07F-AFFA-4DF6-9C9E-FF373594836B}"/>
              </a:ext>
            </a:extLst>
          </p:cNvPr>
          <p:cNvSpPr/>
          <p:nvPr/>
        </p:nvSpPr>
        <p:spPr>
          <a:xfrm>
            <a:off x="6023152" y="2907754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4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13AC4A26-6A9A-46ED-92F3-9EFCCA2A75C3}"/>
              </a:ext>
            </a:extLst>
          </p:cNvPr>
          <p:cNvSpPr/>
          <p:nvPr/>
        </p:nvSpPr>
        <p:spPr>
          <a:xfrm>
            <a:off x="2427445" y="2005865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642084FD-C407-486E-A9ED-9E18F0A6959F}"/>
              </a:ext>
            </a:extLst>
          </p:cNvPr>
          <p:cNvSpPr/>
          <p:nvPr/>
        </p:nvSpPr>
        <p:spPr>
          <a:xfrm>
            <a:off x="1889687" y="2535556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3D10AD51-A3B6-461D-A05B-588A2AF7D1D3}"/>
              </a:ext>
            </a:extLst>
          </p:cNvPr>
          <p:cNvSpPr/>
          <p:nvPr/>
        </p:nvSpPr>
        <p:spPr>
          <a:xfrm>
            <a:off x="1644380" y="1821993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3</a:t>
            </a: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5E05DF0D-2874-410D-8A54-9542EBF46141}"/>
              </a:ext>
            </a:extLst>
          </p:cNvPr>
          <p:cNvSpPr/>
          <p:nvPr/>
        </p:nvSpPr>
        <p:spPr>
          <a:xfrm>
            <a:off x="2191025" y="1482672"/>
            <a:ext cx="216024" cy="2146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4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2F9EDD5-2362-4959-B980-6739CBB41BD0}"/>
              </a:ext>
            </a:extLst>
          </p:cNvPr>
          <p:cNvSpPr txBox="1"/>
          <p:nvPr/>
        </p:nvSpPr>
        <p:spPr>
          <a:xfrm>
            <a:off x="7596336" y="757063"/>
            <a:ext cx="11975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1F89B1">
                    <a:lumMod val="50000"/>
                  </a:srgbClr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Onboarding</a:t>
            </a:r>
            <a:r>
              <a:rPr lang="de-DE" dirty="0">
                <a:solidFill>
                  <a:srgbClr val="1F89B1">
                    <a:lumMod val="50000"/>
                  </a:srgbClr>
                </a:solidFill>
                <a:latin typeface="Verveine" panose="02010506020202020203" pitchFamily="2" charset="0"/>
              </a:rPr>
              <a:t> Microservice</a:t>
            </a:r>
            <a:endParaRPr kumimoji="0" lang="de-DE" sz="1350" b="0" i="0" u="none" strike="noStrike" kern="1200" cap="none" spc="0" normalizeH="0" baseline="0" noProof="0" dirty="0">
              <a:ln>
                <a:noFill/>
              </a:ln>
              <a:solidFill>
                <a:srgbClr val="1F89B1">
                  <a:lumMod val="50000"/>
                </a:srgbClr>
              </a:solidFill>
              <a:effectLst/>
              <a:uLnTx/>
              <a:uFillTx/>
              <a:latin typeface="Verveine" panose="02010506020202020203" pitchFamily="2" charset="0"/>
              <a:ea typeface="+mn-ea"/>
              <a:cs typeface="+mn-cs"/>
            </a:endParaRPr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43D911C7-F58B-4261-9DED-315886152989}"/>
              </a:ext>
            </a:extLst>
          </p:cNvPr>
          <p:cNvSpPr/>
          <p:nvPr/>
        </p:nvSpPr>
        <p:spPr>
          <a:xfrm>
            <a:off x="144987" y="785963"/>
            <a:ext cx="3096888" cy="2476138"/>
          </a:xfrm>
          <a:custGeom>
            <a:avLst/>
            <a:gdLst>
              <a:gd name="connsiteX0" fmla="*/ 1215059 w 3096888"/>
              <a:gd name="connsiteY0" fmla="*/ 26103 h 2476138"/>
              <a:gd name="connsiteX1" fmla="*/ 211530 w 3096888"/>
              <a:gd name="connsiteY1" fmla="*/ 78921 h 2476138"/>
              <a:gd name="connsiteX2" fmla="*/ 69583 w 3096888"/>
              <a:gd name="connsiteY2" fmla="*/ 253878 h 2476138"/>
              <a:gd name="connsiteX3" fmla="*/ 132304 w 3096888"/>
              <a:gd name="connsiteY3" fmla="*/ 1323429 h 2476138"/>
              <a:gd name="connsiteX4" fmla="*/ 3562 w 3096888"/>
              <a:gd name="connsiteY4" fmla="*/ 2059571 h 2476138"/>
              <a:gd name="connsiteX5" fmla="*/ 185121 w 3096888"/>
              <a:gd name="connsiteY5" fmla="*/ 2402883 h 2476138"/>
              <a:gd name="connsiteX6" fmla="*/ 1475845 w 3096888"/>
              <a:gd name="connsiteY6" fmla="*/ 2472206 h 2476138"/>
              <a:gd name="connsiteX7" fmla="*/ 2783074 w 3096888"/>
              <a:gd name="connsiteY7" fmla="*/ 2425991 h 2476138"/>
              <a:gd name="connsiteX8" fmla="*/ 3090074 w 3096888"/>
              <a:gd name="connsiteY8" fmla="*/ 2089280 h 2476138"/>
              <a:gd name="connsiteX9" fmla="*/ 2598213 w 3096888"/>
              <a:gd name="connsiteY9" fmla="*/ 1095654 h 2476138"/>
              <a:gd name="connsiteX10" fmla="*/ 2205384 w 3096888"/>
              <a:gd name="connsiteY10" fmla="*/ 105329 h 2476138"/>
              <a:gd name="connsiteX11" fmla="*/ 1215059 w 3096888"/>
              <a:gd name="connsiteY11" fmla="*/ 26103 h 247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96888" h="2476138">
                <a:moveTo>
                  <a:pt x="1215059" y="26103"/>
                </a:moveTo>
                <a:cubicBezTo>
                  <a:pt x="882750" y="21702"/>
                  <a:pt x="402443" y="40959"/>
                  <a:pt x="211530" y="78921"/>
                </a:cubicBezTo>
                <a:cubicBezTo>
                  <a:pt x="20617" y="116883"/>
                  <a:pt x="82787" y="46460"/>
                  <a:pt x="69583" y="253878"/>
                </a:cubicBezTo>
                <a:cubicBezTo>
                  <a:pt x="56379" y="461296"/>
                  <a:pt x="143307" y="1022480"/>
                  <a:pt x="132304" y="1323429"/>
                </a:cubicBezTo>
                <a:cubicBezTo>
                  <a:pt x="121301" y="1624378"/>
                  <a:pt x="-5241" y="1879662"/>
                  <a:pt x="3562" y="2059571"/>
                </a:cubicBezTo>
                <a:cubicBezTo>
                  <a:pt x="12365" y="2239480"/>
                  <a:pt x="-60259" y="2334111"/>
                  <a:pt x="185121" y="2402883"/>
                </a:cubicBezTo>
                <a:cubicBezTo>
                  <a:pt x="430501" y="2471655"/>
                  <a:pt x="1042853" y="2468355"/>
                  <a:pt x="1475845" y="2472206"/>
                </a:cubicBezTo>
                <a:cubicBezTo>
                  <a:pt x="1908837" y="2476057"/>
                  <a:pt x="2514036" y="2489812"/>
                  <a:pt x="2783074" y="2425991"/>
                </a:cubicBezTo>
                <a:cubicBezTo>
                  <a:pt x="3052112" y="2362170"/>
                  <a:pt x="3120884" y="2311003"/>
                  <a:pt x="3090074" y="2089280"/>
                </a:cubicBezTo>
                <a:cubicBezTo>
                  <a:pt x="3059264" y="1867557"/>
                  <a:pt x="2745661" y="1426313"/>
                  <a:pt x="2598213" y="1095654"/>
                </a:cubicBezTo>
                <a:cubicBezTo>
                  <a:pt x="2450765" y="764996"/>
                  <a:pt x="2437010" y="284138"/>
                  <a:pt x="2205384" y="105329"/>
                </a:cubicBezTo>
                <a:cubicBezTo>
                  <a:pt x="1973758" y="-73480"/>
                  <a:pt x="1547368" y="30504"/>
                  <a:pt x="1215059" y="26103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35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5C79E4C-DA22-473D-A299-150BAD8A4E26}"/>
              </a:ext>
            </a:extLst>
          </p:cNvPr>
          <p:cNvSpPr txBox="1"/>
          <p:nvPr/>
        </p:nvSpPr>
        <p:spPr>
          <a:xfrm>
            <a:off x="76000" y="803229"/>
            <a:ext cx="22800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Java Maven Project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(</a:t>
            </a:r>
            <a:r>
              <a:rPr kumimoji="0" lang="de-DE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using</a:t>
            </a: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 Spring Boot)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3C0D2AF8-B50C-4EE7-9E7E-F40A6FB9D3C7}"/>
              </a:ext>
            </a:extLst>
          </p:cNvPr>
          <p:cNvSpPr/>
          <p:nvPr/>
        </p:nvSpPr>
        <p:spPr>
          <a:xfrm>
            <a:off x="4054013" y="4080314"/>
            <a:ext cx="1404156" cy="577678"/>
          </a:xfrm>
          <a:custGeom>
            <a:avLst/>
            <a:gdLst>
              <a:gd name="connsiteX0" fmla="*/ 0 w 1404156"/>
              <a:gd name="connsiteY0" fmla="*/ 96282 h 577678"/>
              <a:gd name="connsiteX1" fmla="*/ 96282 w 1404156"/>
              <a:gd name="connsiteY1" fmla="*/ 0 h 577678"/>
              <a:gd name="connsiteX2" fmla="*/ 702078 w 1404156"/>
              <a:gd name="connsiteY2" fmla="*/ 0 h 577678"/>
              <a:gd name="connsiteX3" fmla="*/ 1307874 w 1404156"/>
              <a:gd name="connsiteY3" fmla="*/ 0 h 577678"/>
              <a:gd name="connsiteX4" fmla="*/ 1404156 w 1404156"/>
              <a:gd name="connsiteY4" fmla="*/ 96282 h 577678"/>
              <a:gd name="connsiteX5" fmla="*/ 1404156 w 1404156"/>
              <a:gd name="connsiteY5" fmla="*/ 481396 h 577678"/>
              <a:gd name="connsiteX6" fmla="*/ 1307874 w 1404156"/>
              <a:gd name="connsiteY6" fmla="*/ 577678 h 577678"/>
              <a:gd name="connsiteX7" fmla="*/ 689962 w 1404156"/>
              <a:gd name="connsiteY7" fmla="*/ 577678 h 577678"/>
              <a:gd name="connsiteX8" fmla="*/ 96282 w 1404156"/>
              <a:gd name="connsiteY8" fmla="*/ 577678 h 577678"/>
              <a:gd name="connsiteX9" fmla="*/ 0 w 1404156"/>
              <a:gd name="connsiteY9" fmla="*/ 481396 h 577678"/>
              <a:gd name="connsiteX10" fmla="*/ 0 w 1404156"/>
              <a:gd name="connsiteY10" fmla="*/ 96282 h 57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4156" h="577678" fill="none" extrusionOk="0">
                <a:moveTo>
                  <a:pt x="0" y="96282"/>
                </a:moveTo>
                <a:cubicBezTo>
                  <a:pt x="5168" y="49437"/>
                  <a:pt x="52719" y="-8416"/>
                  <a:pt x="96282" y="0"/>
                </a:cubicBezTo>
                <a:cubicBezTo>
                  <a:pt x="251600" y="-26083"/>
                  <a:pt x="560080" y="28501"/>
                  <a:pt x="702078" y="0"/>
                </a:cubicBezTo>
                <a:cubicBezTo>
                  <a:pt x="844076" y="-28501"/>
                  <a:pt x="1057573" y="-1448"/>
                  <a:pt x="1307874" y="0"/>
                </a:cubicBezTo>
                <a:cubicBezTo>
                  <a:pt x="1356750" y="-8763"/>
                  <a:pt x="1404753" y="35028"/>
                  <a:pt x="1404156" y="96282"/>
                </a:cubicBezTo>
                <a:cubicBezTo>
                  <a:pt x="1388108" y="196770"/>
                  <a:pt x="1387131" y="389297"/>
                  <a:pt x="1404156" y="481396"/>
                </a:cubicBezTo>
                <a:cubicBezTo>
                  <a:pt x="1394737" y="534959"/>
                  <a:pt x="1366806" y="567301"/>
                  <a:pt x="1307874" y="577678"/>
                </a:cubicBezTo>
                <a:cubicBezTo>
                  <a:pt x="1054020" y="593486"/>
                  <a:pt x="845788" y="587467"/>
                  <a:pt x="689962" y="577678"/>
                </a:cubicBezTo>
                <a:cubicBezTo>
                  <a:pt x="534136" y="567889"/>
                  <a:pt x="294103" y="605089"/>
                  <a:pt x="96282" y="577678"/>
                </a:cubicBezTo>
                <a:cubicBezTo>
                  <a:pt x="42841" y="570508"/>
                  <a:pt x="4751" y="535562"/>
                  <a:pt x="0" y="481396"/>
                </a:cubicBezTo>
                <a:cubicBezTo>
                  <a:pt x="3125" y="331585"/>
                  <a:pt x="-15794" y="203842"/>
                  <a:pt x="0" y="96282"/>
                </a:cubicBezTo>
                <a:close/>
              </a:path>
              <a:path w="1404156" h="577678" stroke="0" extrusionOk="0">
                <a:moveTo>
                  <a:pt x="0" y="96282"/>
                </a:moveTo>
                <a:cubicBezTo>
                  <a:pt x="-1984" y="41883"/>
                  <a:pt x="35747" y="2762"/>
                  <a:pt x="96282" y="0"/>
                </a:cubicBezTo>
                <a:cubicBezTo>
                  <a:pt x="238747" y="-25212"/>
                  <a:pt x="456820" y="22182"/>
                  <a:pt x="726310" y="0"/>
                </a:cubicBezTo>
                <a:cubicBezTo>
                  <a:pt x="995800" y="-22182"/>
                  <a:pt x="1136361" y="14905"/>
                  <a:pt x="1307874" y="0"/>
                </a:cubicBezTo>
                <a:cubicBezTo>
                  <a:pt x="1350232" y="-5918"/>
                  <a:pt x="1414216" y="47914"/>
                  <a:pt x="1404156" y="96282"/>
                </a:cubicBezTo>
                <a:cubicBezTo>
                  <a:pt x="1408382" y="249189"/>
                  <a:pt x="1393613" y="297597"/>
                  <a:pt x="1404156" y="481396"/>
                </a:cubicBezTo>
                <a:cubicBezTo>
                  <a:pt x="1408843" y="526944"/>
                  <a:pt x="1356123" y="582007"/>
                  <a:pt x="1307874" y="577678"/>
                </a:cubicBezTo>
                <a:cubicBezTo>
                  <a:pt x="1137207" y="548437"/>
                  <a:pt x="968057" y="595641"/>
                  <a:pt x="702078" y="577678"/>
                </a:cubicBezTo>
                <a:cubicBezTo>
                  <a:pt x="436099" y="559715"/>
                  <a:pt x="394002" y="595258"/>
                  <a:pt x="96282" y="577678"/>
                </a:cubicBezTo>
                <a:cubicBezTo>
                  <a:pt x="29980" y="576927"/>
                  <a:pt x="923" y="532039"/>
                  <a:pt x="0" y="481396"/>
                </a:cubicBezTo>
                <a:cubicBezTo>
                  <a:pt x="7760" y="397539"/>
                  <a:pt x="-13540" y="178687"/>
                  <a:pt x="0" y="96282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Scoring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service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veine" panose="02010506020202020203" pitchFamily="2" charset="0"/>
              <a:ea typeface="+mn-ea"/>
              <a:cs typeface="+mn-cs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5D0EAD6-7AA3-483A-8ED5-23C0B7AB65D1}"/>
              </a:ext>
            </a:extLst>
          </p:cNvPr>
          <p:cNvSpPr txBox="1"/>
          <p:nvPr/>
        </p:nvSpPr>
        <p:spPr>
          <a:xfrm>
            <a:off x="4448517" y="3697277"/>
            <a:ext cx="6512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1FB19B">
                    <a:lumMod val="50000"/>
                  </a:srgbClr>
                </a:solidFill>
                <a:effectLst/>
                <a:uLnTx/>
                <a:uFillTx/>
                <a:latin typeface="Verveine" panose="02010506020202020203" pitchFamily="2" charset="0"/>
                <a:ea typeface="+mn-ea"/>
                <a:cs typeface="+mn-cs"/>
              </a:rPr>
              <a:t>REST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349FA55-6B1B-4296-8AE7-0F3C937A1271}"/>
              </a:ext>
            </a:extLst>
          </p:cNvPr>
          <p:cNvCxnSpPr>
            <a:cxnSpLocks/>
          </p:cNvCxnSpPr>
          <p:nvPr/>
        </p:nvCxnSpPr>
        <p:spPr>
          <a:xfrm>
            <a:off x="4423089" y="3498514"/>
            <a:ext cx="0" cy="611907"/>
          </a:xfrm>
          <a:prstGeom prst="straightConnector1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59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C7E7E9-5563-404E-A357-81CECE1995A3}"/>
              </a:ext>
            </a:extLst>
          </p:cNvPr>
          <p:cNvSpPr/>
          <p:nvPr/>
        </p:nvSpPr>
        <p:spPr>
          <a:xfrm>
            <a:off x="4243254" y="1635646"/>
            <a:ext cx="1152128" cy="1034687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B178F02-BE69-4A83-9A74-AD034F109D1F}"/>
              </a:ext>
            </a:extLst>
          </p:cNvPr>
          <p:cNvSpPr/>
          <p:nvPr/>
        </p:nvSpPr>
        <p:spPr>
          <a:xfrm>
            <a:off x="6660232" y="1230173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A0A114C-6425-4AE2-B245-B97A4A1E8F0B}"/>
              </a:ext>
            </a:extLst>
          </p:cNvPr>
          <p:cNvSpPr/>
          <p:nvPr/>
        </p:nvSpPr>
        <p:spPr>
          <a:xfrm>
            <a:off x="4390152" y="2048851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3957A5-C296-49F8-8309-055C0C364EC0}"/>
              </a:ext>
            </a:extLst>
          </p:cNvPr>
          <p:cNvSpPr/>
          <p:nvPr/>
        </p:nvSpPr>
        <p:spPr>
          <a:xfrm>
            <a:off x="6156176" y="2094269"/>
            <a:ext cx="787896" cy="43314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5C3E28-1FBF-4E82-B5B4-890736738C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81868" y="2310839"/>
            <a:ext cx="874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7BC0B08-AE6D-46E4-8860-DA9E86725340}"/>
              </a:ext>
            </a:extLst>
          </p:cNvPr>
          <p:cNvSpPr txBox="1"/>
          <p:nvPr/>
        </p:nvSpPr>
        <p:spPr>
          <a:xfrm>
            <a:off x="5436096" y="2075894"/>
            <a:ext cx="68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gRPC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8A5CE2E-0AF2-4A7B-9698-CB681B3FDF3F}"/>
              </a:ext>
            </a:extLst>
          </p:cNvPr>
          <p:cNvSpPr/>
          <p:nvPr/>
        </p:nvSpPr>
        <p:spPr>
          <a:xfrm>
            <a:off x="1403648" y="929847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A07FCE-F170-4B81-A721-E0C3E78BBC68}"/>
              </a:ext>
            </a:extLst>
          </p:cNvPr>
          <p:cNvSpPr txBox="1"/>
          <p:nvPr/>
        </p:nvSpPr>
        <p:spPr>
          <a:xfrm>
            <a:off x="2987824" y="1120610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0622CB-541D-4DF2-8137-3AA580AC4C84}"/>
              </a:ext>
            </a:extLst>
          </p:cNvPr>
          <p:cNvCxnSpPr>
            <a:cxnSpLocks/>
          </p:cNvCxnSpPr>
          <p:nvPr/>
        </p:nvCxnSpPr>
        <p:spPr>
          <a:xfrm>
            <a:off x="3518573" y="1243141"/>
            <a:ext cx="652673" cy="39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862559C-B5D1-4762-B06B-BDDA5B312BAC}"/>
              </a:ext>
            </a:extLst>
          </p:cNvPr>
          <p:cNvSpPr/>
          <p:nvPr/>
        </p:nvSpPr>
        <p:spPr>
          <a:xfrm>
            <a:off x="1403648" y="1851669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DF8B99-51F0-42A7-B548-423A6384E193}"/>
              </a:ext>
            </a:extLst>
          </p:cNvPr>
          <p:cNvSpPr txBox="1"/>
          <p:nvPr/>
        </p:nvSpPr>
        <p:spPr>
          <a:xfrm>
            <a:off x="2987824" y="2042432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B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42DCEC7-797E-41AB-A322-5AD4E98E6910}"/>
              </a:ext>
            </a:extLst>
          </p:cNvPr>
          <p:cNvCxnSpPr>
            <a:cxnSpLocks/>
          </p:cNvCxnSpPr>
          <p:nvPr/>
        </p:nvCxnSpPr>
        <p:spPr>
          <a:xfrm flipV="1">
            <a:off x="3518573" y="2197358"/>
            <a:ext cx="572862" cy="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7ADC4FE-63FB-4DAC-9B5E-B04724127760}"/>
              </a:ext>
            </a:extLst>
          </p:cNvPr>
          <p:cNvSpPr/>
          <p:nvPr/>
        </p:nvSpPr>
        <p:spPr>
          <a:xfrm>
            <a:off x="1402844" y="2757631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A85661-B057-495B-9538-E3F7F33F2891}"/>
              </a:ext>
            </a:extLst>
          </p:cNvPr>
          <p:cNvSpPr txBox="1"/>
          <p:nvPr/>
        </p:nvSpPr>
        <p:spPr>
          <a:xfrm>
            <a:off x="2987020" y="2948394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C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420486F-DDFB-4271-9FA6-56CCF72CEC5F}"/>
              </a:ext>
            </a:extLst>
          </p:cNvPr>
          <p:cNvCxnSpPr>
            <a:cxnSpLocks/>
          </p:cNvCxnSpPr>
          <p:nvPr/>
        </p:nvCxnSpPr>
        <p:spPr>
          <a:xfrm flipV="1">
            <a:off x="3551923" y="2670333"/>
            <a:ext cx="619323" cy="27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E6765FFE-46A3-474A-A7C2-2BF1C4235242}"/>
              </a:ext>
            </a:extLst>
          </p:cNvPr>
          <p:cNvSpPr txBox="1"/>
          <p:nvPr/>
        </p:nvSpPr>
        <p:spPr>
          <a:xfrm>
            <a:off x="3518801" y="1562065"/>
            <a:ext cx="619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HTTP</a:t>
            </a:r>
          </a:p>
        </p:txBody>
      </p:sp>
    </p:spTree>
    <p:extLst>
      <p:ext uri="{BB962C8B-B14F-4D97-AF65-F5344CB8AC3E}">
        <p14:creationId xmlns:p14="http://schemas.microsoft.com/office/powerpoint/2010/main" val="423498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B178F02-BE69-4A83-9A74-AD034F109D1F}"/>
              </a:ext>
            </a:extLst>
          </p:cNvPr>
          <p:cNvSpPr/>
          <p:nvPr/>
        </p:nvSpPr>
        <p:spPr>
          <a:xfrm>
            <a:off x="6660232" y="1230173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CF32FEA-5F95-4B0B-9B44-931C116B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504" y="888338"/>
            <a:ext cx="3541678" cy="918417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C7E7E9-5563-404E-A357-81CECE1995A3}"/>
              </a:ext>
            </a:extLst>
          </p:cNvPr>
          <p:cNvSpPr/>
          <p:nvPr/>
        </p:nvSpPr>
        <p:spPr>
          <a:xfrm>
            <a:off x="4243254" y="1635646"/>
            <a:ext cx="1152128" cy="1034687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A0A114C-6425-4AE2-B245-B97A4A1E8F0B}"/>
              </a:ext>
            </a:extLst>
          </p:cNvPr>
          <p:cNvSpPr/>
          <p:nvPr/>
        </p:nvSpPr>
        <p:spPr>
          <a:xfrm>
            <a:off x="4390152" y="2048851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3957A5-C296-49F8-8309-055C0C364EC0}"/>
              </a:ext>
            </a:extLst>
          </p:cNvPr>
          <p:cNvSpPr/>
          <p:nvPr/>
        </p:nvSpPr>
        <p:spPr>
          <a:xfrm>
            <a:off x="6156176" y="2094269"/>
            <a:ext cx="787896" cy="43314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5C3E28-1FBF-4E82-B5B4-890736738C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81868" y="2310839"/>
            <a:ext cx="874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7BC0B08-AE6D-46E4-8860-DA9E86725340}"/>
              </a:ext>
            </a:extLst>
          </p:cNvPr>
          <p:cNvSpPr txBox="1"/>
          <p:nvPr/>
        </p:nvSpPr>
        <p:spPr>
          <a:xfrm>
            <a:off x="5436096" y="2075894"/>
            <a:ext cx="68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gRPC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8A5CE2E-0AF2-4A7B-9698-CB681B3FDF3F}"/>
              </a:ext>
            </a:extLst>
          </p:cNvPr>
          <p:cNvSpPr/>
          <p:nvPr/>
        </p:nvSpPr>
        <p:spPr>
          <a:xfrm>
            <a:off x="1450012" y="1905381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Ticket Service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0622CB-541D-4DF2-8137-3AA580AC4C84}"/>
              </a:ext>
            </a:extLst>
          </p:cNvPr>
          <p:cNvCxnSpPr>
            <a:cxnSpLocks/>
          </p:cNvCxnSpPr>
          <p:nvPr/>
        </p:nvCxnSpPr>
        <p:spPr>
          <a:xfrm>
            <a:off x="3581031" y="2265421"/>
            <a:ext cx="557093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E6765FFE-46A3-474A-A7C2-2BF1C4235242}"/>
              </a:ext>
            </a:extLst>
          </p:cNvPr>
          <p:cNvSpPr txBox="1"/>
          <p:nvPr/>
        </p:nvSpPr>
        <p:spPr>
          <a:xfrm>
            <a:off x="3581031" y="2019578"/>
            <a:ext cx="619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</a:t>
            </a:r>
            <a:br>
              <a:rPr lang="de-DE" dirty="0"/>
            </a:br>
            <a:r>
              <a:rPr lang="de-DE" dirty="0"/>
              <a:t>PUT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2F85CCD-F04A-4656-A80F-AD4CDB2A5AA1}"/>
              </a:ext>
            </a:extLst>
          </p:cNvPr>
          <p:cNvSpPr/>
          <p:nvPr/>
        </p:nvSpPr>
        <p:spPr>
          <a:xfrm>
            <a:off x="7562748" y="1450358"/>
            <a:ext cx="144016" cy="1440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16FB4684-6AF5-4232-BF4F-641E261180E9}"/>
              </a:ext>
            </a:extLst>
          </p:cNvPr>
          <p:cNvSpPr/>
          <p:nvPr/>
        </p:nvSpPr>
        <p:spPr>
          <a:xfrm>
            <a:off x="2942985" y="1621331"/>
            <a:ext cx="4745928" cy="741509"/>
          </a:xfrm>
          <a:custGeom>
            <a:avLst/>
            <a:gdLst>
              <a:gd name="connsiteX0" fmla="*/ 4702628 w 4745928"/>
              <a:gd name="connsiteY0" fmla="*/ 0 h 741509"/>
              <a:gd name="connsiteX1" fmla="*/ 4602736 w 4745928"/>
              <a:gd name="connsiteY1" fmla="*/ 414938 h 741509"/>
              <a:gd name="connsiteX2" fmla="*/ 3519287 w 4745928"/>
              <a:gd name="connsiteY2" fmla="*/ 706931 h 741509"/>
              <a:gd name="connsiteX3" fmla="*/ 1882588 w 4745928"/>
              <a:gd name="connsiteY3" fmla="*/ 722299 h 741509"/>
              <a:gd name="connsiteX4" fmla="*/ 1083449 w 4745928"/>
              <a:gd name="connsiteY4" fmla="*/ 583987 h 741509"/>
              <a:gd name="connsiteX5" fmla="*/ 0 w 4745928"/>
              <a:gd name="connsiteY5" fmla="*/ 576303 h 74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5928" h="741509" extrusionOk="0">
                <a:moveTo>
                  <a:pt x="4702628" y="0"/>
                </a:moveTo>
                <a:cubicBezTo>
                  <a:pt x="4744236" y="144205"/>
                  <a:pt x="4795722" y="298706"/>
                  <a:pt x="4602736" y="414938"/>
                </a:cubicBezTo>
                <a:cubicBezTo>
                  <a:pt x="4461750" y="544599"/>
                  <a:pt x="3904646" y="657866"/>
                  <a:pt x="3519287" y="706931"/>
                </a:cubicBezTo>
                <a:cubicBezTo>
                  <a:pt x="3051229" y="772513"/>
                  <a:pt x="2282516" y="776201"/>
                  <a:pt x="1882588" y="722299"/>
                </a:cubicBezTo>
                <a:cubicBezTo>
                  <a:pt x="1458944" y="692140"/>
                  <a:pt x="1405387" y="612225"/>
                  <a:pt x="1083449" y="583987"/>
                </a:cubicBezTo>
                <a:cubicBezTo>
                  <a:pt x="862295" y="570640"/>
                  <a:pt x="413720" y="508547"/>
                  <a:pt x="0" y="576303"/>
                </a:cubicBezTo>
              </a:path>
            </a:pathLst>
          </a:custGeom>
          <a:noFill/>
          <a:ln>
            <a:solidFill>
              <a:schemeClr val="accent3"/>
            </a:solidFill>
            <a:prstDash val="sysDash"/>
            <a:tailEnd type="triangle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4702628 w 4745928"/>
                      <a:gd name="connsiteY0" fmla="*/ 0 h 741509"/>
                      <a:gd name="connsiteX1" fmla="*/ 4602736 w 4745928"/>
                      <a:gd name="connsiteY1" fmla="*/ 414938 h 741509"/>
                      <a:gd name="connsiteX2" fmla="*/ 3519287 w 4745928"/>
                      <a:gd name="connsiteY2" fmla="*/ 706931 h 741509"/>
                      <a:gd name="connsiteX3" fmla="*/ 1882588 w 4745928"/>
                      <a:gd name="connsiteY3" fmla="*/ 722299 h 741509"/>
                      <a:gd name="connsiteX4" fmla="*/ 1083449 w 4745928"/>
                      <a:gd name="connsiteY4" fmla="*/ 583987 h 741509"/>
                      <a:gd name="connsiteX5" fmla="*/ 0 w 4745928"/>
                      <a:gd name="connsiteY5" fmla="*/ 576303 h 741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745928" h="741509">
                        <a:moveTo>
                          <a:pt x="4702628" y="0"/>
                        </a:moveTo>
                        <a:cubicBezTo>
                          <a:pt x="4751293" y="148558"/>
                          <a:pt x="4799959" y="297116"/>
                          <a:pt x="4602736" y="414938"/>
                        </a:cubicBezTo>
                        <a:cubicBezTo>
                          <a:pt x="4405513" y="532760"/>
                          <a:pt x="3972645" y="655704"/>
                          <a:pt x="3519287" y="706931"/>
                        </a:cubicBezTo>
                        <a:cubicBezTo>
                          <a:pt x="3065929" y="758158"/>
                          <a:pt x="2288561" y="742790"/>
                          <a:pt x="1882588" y="722299"/>
                        </a:cubicBezTo>
                        <a:cubicBezTo>
                          <a:pt x="1476615" y="701808"/>
                          <a:pt x="1397214" y="608320"/>
                          <a:pt x="1083449" y="583987"/>
                        </a:cubicBezTo>
                        <a:cubicBezTo>
                          <a:pt x="769684" y="559654"/>
                          <a:pt x="384842" y="567978"/>
                          <a:pt x="0" y="57630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26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C7E7E9-5563-404E-A357-81CECE1995A3}"/>
              </a:ext>
            </a:extLst>
          </p:cNvPr>
          <p:cNvSpPr/>
          <p:nvPr/>
        </p:nvSpPr>
        <p:spPr>
          <a:xfrm>
            <a:off x="4243254" y="1635646"/>
            <a:ext cx="1152128" cy="1034687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B178F02-BE69-4A83-9A74-AD034F109D1F}"/>
              </a:ext>
            </a:extLst>
          </p:cNvPr>
          <p:cNvSpPr/>
          <p:nvPr/>
        </p:nvSpPr>
        <p:spPr>
          <a:xfrm>
            <a:off x="6660232" y="1230173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A0A114C-6425-4AE2-B245-B97A4A1E8F0B}"/>
              </a:ext>
            </a:extLst>
          </p:cNvPr>
          <p:cNvSpPr/>
          <p:nvPr/>
        </p:nvSpPr>
        <p:spPr>
          <a:xfrm>
            <a:off x="4390152" y="2048851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3957A5-C296-49F8-8309-055C0C364EC0}"/>
              </a:ext>
            </a:extLst>
          </p:cNvPr>
          <p:cNvSpPr/>
          <p:nvPr/>
        </p:nvSpPr>
        <p:spPr>
          <a:xfrm>
            <a:off x="6156176" y="2094269"/>
            <a:ext cx="787896" cy="43314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5C3E28-1FBF-4E82-B5B4-890736738C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81868" y="2310839"/>
            <a:ext cx="874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7BC0B08-AE6D-46E4-8860-DA9E86725340}"/>
              </a:ext>
            </a:extLst>
          </p:cNvPr>
          <p:cNvSpPr txBox="1"/>
          <p:nvPr/>
        </p:nvSpPr>
        <p:spPr>
          <a:xfrm>
            <a:off x="5436096" y="2075894"/>
            <a:ext cx="68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gRPC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8A5CE2E-0AF2-4A7B-9698-CB681B3FDF3F}"/>
              </a:ext>
            </a:extLst>
          </p:cNvPr>
          <p:cNvSpPr/>
          <p:nvPr/>
        </p:nvSpPr>
        <p:spPr>
          <a:xfrm>
            <a:off x="440852" y="870133"/>
            <a:ext cx="1728192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A07FCE-F170-4B81-A721-E0C3E78BBC68}"/>
              </a:ext>
            </a:extLst>
          </p:cNvPr>
          <p:cNvSpPr txBox="1"/>
          <p:nvPr/>
        </p:nvSpPr>
        <p:spPr>
          <a:xfrm>
            <a:off x="1736996" y="1060896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862559C-B5D1-4762-B06B-BDDA5B312BAC}"/>
              </a:ext>
            </a:extLst>
          </p:cNvPr>
          <p:cNvSpPr/>
          <p:nvPr/>
        </p:nvSpPr>
        <p:spPr>
          <a:xfrm>
            <a:off x="2398373" y="870133"/>
            <a:ext cx="1728192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DF8B99-51F0-42A7-B548-423A6384E193}"/>
              </a:ext>
            </a:extLst>
          </p:cNvPr>
          <p:cNvSpPr txBox="1"/>
          <p:nvPr/>
        </p:nvSpPr>
        <p:spPr>
          <a:xfrm>
            <a:off x="3694517" y="1060896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B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42DCEC7-797E-41AB-A322-5AD4E98E6910}"/>
              </a:ext>
            </a:extLst>
          </p:cNvPr>
          <p:cNvCxnSpPr>
            <a:cxnSpLocks/>
          </p:cNvCxnSpPr>
          <p:nvPr/>
        </p:nvCxnSpPr>
        <p:spPr>
          <a:xfrm flipV="1">
            <a:off x="3779912" y="2082823"/>
            <a:ext cx="405066" cy="11446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7ADC4FE-63FB-4DAC-9B5E-B04724127760}"/>
              </a:ext>
            </a:extLst>
          </p:cNvPr>
          <p:cNvSpPr/>
          <p:nvPr/>
        </p:nvSpPr>
        <p:spPr>
          <a:xfrm>
            <a:off x="1443334" y="2533139"/>
            <a:ext cx="1728192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A85661-B057-495B-9538-E3F7F33F2891}"/>
              </a:ext>
            </a:extLst>
          </p:cNvPr>
          <p:cNvSpPr txBox="1"/>
          <p:nvPr/>
        </p:nvSpPr>
        <p:spPr>
          <a:xfrm>
            <a:off x="2739478" y="2723902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C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420486F-DDFB-4271-9FA6-56CCF72CEC5F}"/>
              </a:ext>
            </a:extLst>
          </p:cNvPr>
          <p:cNvCxnSpPr>
            <a:cxnSpLocks/>
          </p:cNvCxnSpPr>
          <p:nvPr/>
        </p:nvCxnSpPr>
        <p:spPr>
          <a:xfrm flipH="1" flipV="1">
            <a:off x="2296986" y="2283718"/>
            <a:ext cx="68" cy="224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ylinder 1">
            <a:extLst>
              <a:ext uri="{FF2B5EF4-FFF2-40B4-BE49-F238E27FC236}">
                <a16:creationId xmlns:a16="http://schemas.microsoft.com/office/drawing/2014/main" id="{65547AD6-1B0C-4C3C-B54A-7D8C6D4E70C9}"/>
              </a:ext>
            </a:extLst>
          </p:cNvPr>
          <p:cNvSpPr/>
          <p:nvPr/>
        </p:nvSpPr>
        <p:spPr>
          <a:xfrm rot="5400000">
            <a:off x="2075836" y="665038"/>
            <a:ext cx="442436" cy="2794924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solidFill>
                <a:schemeClr val="tx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6765FFE-46A3-474A-A7C2-2BF1C4235242}"/>
              </a:ext>
            </a:extLst>
          </p:cNvPr>
          <p:cNvSpPr txBox="1"/>
          <p:nvPr/>
        </p:nvSpPr>
        <p:spPr>
          <a:xfrm>
            <a:off x="899592" y="1902189"/>
            <a:ext cx="26523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Pub/Sub (e.g. Kafka)</a:t>
            </a: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6C5BCA32-94A3-402C-A8E2-3D6E1DE5779F}"/>
              </a:ext>
            </a:extLst>
          </p:cNvPr>
          <p:cNvCxnSpPr>
            <a:cxnSpLocks/>
          </p:cNvCxnSpPr>
          <p:nvPr/>
        </p:nvCxnSpPr>
        <p:spPr>
          <a:xfrm flipH="1" flipV="1">
            <a:off x="1443266" y="1590213"/>
            <a:ext cx="68" cy="224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7E52BAA-2038-439B-A753-B64151988385}"/>
              </a:ext>
            </a:extLst>
          </p:cNvPr>
          <p:cNvCxnSpPr>
            <a:cxnSpLocks/>
          </p:cNvCxnSpPr>
          <p:nvPr/>
        </p:nvCxnSpPr>
        <p:spPr>
          <a:xfrm flipH="1" flipV="1">
            <a:off x="3171390" y="1589981"/>
            <a:ext cx="68" cy="224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69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eck 26">
            <a:extLst>
              <a:ext uri="{FF2B5EF4-FFF2-40B4-BE49-F238E27FC236}">
                <a16:creationId xmlns:a16="http://schemas.microsoft.com/office/drawing/2014/main" id="{76727E5B-54FC-40A1-9682-FC4FFBE634D4}"/>
              </a:ext>
            </a:extLst>
          </p:cNvPr>
          <p:cNvSpPr/>
          <p:nvPr/>
        </p:nvSpPr>
        <p:spPr>
          <a:xfrm>
            <a:off x="1248048" y="411509"/>
            <a:ext cx="4476885" cy="324036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Your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environment</a:t>
            </a:r>
            <a:r>
              <a:rPr lang="de-DE" sz="1600" dirty="0">
                <a:solidFill>
                  <a:schemeClr val="tx1"/>
                </a:solidFill>
              </a:rPr>
              <a:t> (e.g. </a:t>
            </a:r>
            <a:r>
              <a:rPr lang="de-DE" sz="1600" dirty="0" err="1">
                <a:solidFill>
                  <a:schemeClr val="tx1"/>
                </a:solidFill>
              </a:rPr>
              <a:t>public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cloud</a:t>
            </a:r>
            <a:r>
              <a:rPr lang="de-DE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6B55C5-652C-49B8-9B1D-334FBCC5038F}"/>
              </a:ext>
            </a:extLst>
          </p:cNvPr>
          <p:cNvSpPr/>
          <p:nvPr/>
        </p:nvSpPr>
        <p:spPr>
          <a:xfrm>
            <a:off x="6012160" y="411510"/>
            <a:ext cx="3024336" cy="3240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Camunda</a:t>
            </a:r>
            <a:r>
              <a:rPr lang="de-DE" sz="1600" dirty="0">
                <a:solidFill>
                  <a:schemeClr val="tx1"/>
                </a:solidFill>
              </a:rPr>
              <a:t> Cloud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CC7E7E9-5563-404E-A357-81CECE1995A3}"/>
              </a:ext>
            </a:extLst>
          </p:cNvPr>
          <p:cNvSpPr/>
          <p:nvPr/>
        </p:nvSpPr>
        <p:spPr>
          <a:xfrm>
            <a:off x="4243254" y="1635646"/>
            <a:ext cx="1152128" cy="1034687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Connector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DB178F02-BE69-4A83-9A74-AD034F109D1F}"/>
              </a:ext>
            </a:extLst>
          </p:cNvPr>
          <p:cNvSpPr/>
          <p:nvPr/>
        </p:nvSpPr>
        <p:spPr>
          <a:xfrm>
            <a:off x="6660232" y="1230173"/>
            <a:ext cx="2016224" cy="144016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Workflow Engine</a:t>
            </a:r>
          </a:p>
          <a:p>
            <a:pPr algn="ctr"/>
            <a:r>
              <a:rPr lang="de-DE" sz="1100" dirty="0">
                <a:solidFill>
                  <a:schemeClr val="tx1"/>
                </a:solidFill>
              </a:rPr>
              <a:t>Cluster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A0A114C-6425-4AE2-B245-B97A4A1E8F0B}"/>
              </a:ext>
            </a:extLst>
          </p:cNvPr>
          <p:cNvSpPr/>
          <p:nvPr/>
        </p:nvSpPr>
        <p:spPr>
          <a:xfrm>
            <a:off x="4390152" y="2048851"/>
            <a:ext cx="855712" cy="433141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Zeebe Client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F3957A5-C296-49F8-8309-055C0C364EC0}"/>
              </a:ext>
            </a:extLst>
          </p:cNvPr>
          <p:cNvSpPr/>
          <p:nvPr/>
        </p:nvSpPr>
        <p:spPr>
          <a:xfrm>
            <a:off x="6156176" y="2094269"/>
            <a:ext cx="787896" cy="43314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Gateway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D5C3E28-1FBF-4E82-B5B4-890736738CF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81868" y="2310839"/>
            <a:ext cx="874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D7BC0B08-AE6D-46E4-8860-DA9E86725340}"/>
              </a:ext>
            </a:extLst>
          </p:cNvPr>
          <p:cNvSpPr txBox="1"/>
          <p:nvPr/>
        </p:nvSpPr>
        <p:spPr>
          <a:xfrm>
            <a:off x="5436096" y="2075894"/>
            <a:ext cx="68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gRPC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8A5CE2E-0AF2-4A7B-9698-CB681B3FDF3F}"/>
              </a:ext>
            </a:extLst>
          </p:cNvPr>
          <p:cNvSpPr/>
          <p:nvPr/>
        </p:nvSpPr>
        <p:spPr>
          <a:xfrm>
            <a:off x="1403648" y="929847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A07FCE-F170-4B81-A721-E0C3E78BBC68}"/>
              </a:ext>
            </a:extLst>
          </p:cNvPr>
          <p:cNvSpPr txBox="1"/>
          <p:nvPr/>
        </p:nvSpPr>
        <p:spPr>
          <a:xfrm>
            <a:off x="2987824" y="1120610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30622CB-541D-4DF2-8137-3AA580AC4C84}"/>
              </a:ext>
            </a:extLst>
          </p:cNvPr>
          <p:cNvCxnSpPr>
            <a:cxnSpLocks/>
          </p:cNvCxnSpPr>
          <p:nvPr/>
        </p:nvCxnSpPr>
        <p:spPr>
          <a:xfrm>
            <a:off x="3518573" y="1243141"/>
            <a:ext cx="652673" cy="39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862559C-B5D1-4762-B06B-BDDA5B312BAC}"/>
              </a:ext>
            </a:extLst>
          </p:cNvPr>
          <p:cNvSpPr/>
          <p:nvPr/>
        </p:nvSpPr>
        <p:spPr>
          <a:xfrm>
            <a:off x="1403648" y="1851669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DF8B99-51F0-42A7-B548-423A6384E193}"/>
              </a:ext>
            </a:extLst>
          </p:cNvPr>
          <p:cNvSpPr txBox="1"/>
          <p:nvPr/>
        </p:nvSpPr>
        <p:spPr>
          <a:xfrm>
            <a:off x="2987824" y="2042432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B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42DCEC7-797E-41AB-A322-5AD4E98E6910}"/>
              </a:ext>
            </a:extLst>
          </p:cNvPr>
          <p:cNvCxnSpPr>
            <a:cxnSpLocks/>
          </p:cNvCxnSpPr>
          <p:nvPr/>
        </p:nvCxnSpPr>
        <p:spPr>
          <a:xfrm flipV="1">
            <a:off x="3518573" y="2197358"/>
            <a:ext cx="572862" cy="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A7ADC4FE-63FB-4DAC-9B5E-B04724127760}"/>
              </a:ext>
            </a:extLst>
          </p:cNvPr>
          <p:cNvSpPr/>
          <p:nvPr/>
        </p:nvSpPr>
        <p:spPr>
          <a:xfrm>
            <a:off x="1402844" y="2757631"/>
            <a:ext cx="2016224" cy="720080"/>
          </a:xfrm>
          <a:prstGeom prst="roundRect">
            <a:avLst>
              <a:gd name="adj" fmla="val 11376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Application,</a:t>
            </a:r>
          </a:p>
          <a:p>
            <a:r>
              <a:rPr lang="en-US" sz="1100" dirty="0">
                <a:solidFill>
                  <a:schemeClr val="tx1"/>
                </a:solidFill>
              </a:rPr>
              <a:t>Service, or</a:t>
            </a:r>
          </a:p>
          <a:p>
            <a:r>
              <a:rPr lang="en-US" sz="1100" dirty="0">
                <a:solidFill>
                  <a:schemeClr val="tx1"/>
                </a:solidFill>
              </a:rPr>
              <a:t>Microservice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A85661-B057-495B-9538-E3F7F33F2891}"/>
              </a:ext>
            </a:extLst>
          </p:cNvPr>
          <p:cNvSpPr txBox="1"/>
          <p:nvPr/>
        </p:nvSpPr>
        <p:spPr>
          <a:xfrm>
            <a:off x="2987020" y="2948394"/>
            <a:ext cx="308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accent1"/>
                </a:solidFill>
              </a:rPr>
              <a:t>C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420486F-DDFB-4271-9FA6-56CCF72CEC5F}"/>
              </a:ext>
            </a:extLst>
          </p:cNvPr>
          <p:cNvCxnSpPr>
            <a:cxnSpLocks/>
          </p:cNvCxnSpPr>
          <p:nvPr/>
        </p:nvCxnSpPr>
        <p:spPr>
          <a:xfrm flipV="1">
            <a:off x="3551923" y="2670333"/>
            <a:ext cx="619323" cy="27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E6765FFE-46A3-474A-A7C2-2BF1C4235242}"/>
              </a:ext>
            </a:extLst>
          </p:cNvPr>
          <p:cNvSpPr txBox="1"/>
          <p:nvPr/>
        </p:nvSpPr>
        <p:spPr>
          <a:xfrm>
            <a:off x="3518801" y="1562065"/>
            <a:ext cx="619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e.g. HTTP</a:t>
            </a:r>
          </a:p>
        </p:txBody>
      </p:sp>
    </p:spTree>
    <p:extLst>
      <p:ext uri="{BB962C8B-B14F-4D97-AF65-F5344CB8AC3E}">
        <p14:creationId xmlns:p14="http://schemas.microsoft.com/office/powerpoint/2010/main" val="2586981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PRESENTATION_ID" val="28fb137a-b5fb-47ac-8f36-337a517dd608"/>
  <p:tag name="SLIDO_APP_VERSION" val="0.16.2.1322"/>
</p:tagLst>
</file>

<file path=ppt/theme/theme1.xml><?xml version="1.0" encoding="utf-8"?>
<a:theme xmlns:a="http://schemas.openxmlformats.org/drawingml/2006/main" name="Camunda Slide Master 16:9">
  <a:themeElements>
    <a:clrScheme name="Benutzerdefiniert 2">
      <a:dk1>
        <a:srgbClr val="000000"/>
      </a:dk1>
      <a:lt1>
        <a:srgbClr val="FFFFFF"/>
      </a:lt1>
      <a:dk2>
        <a:srgbClr val="575656"/>
      </a:dk2>
      <a:lt2>
        <a:srgbClr val="FFFFFF"/>
      </a:lt2>
      <a:accent1>
        <a:srgbClr val="1F89B1"/>
      </a:accent1>
      <a:accent2>
        <a:srgbClr val="575656"/>
      </a:accent2>
      <a:accent3>
        <a:srgbClr val="B5152B"/>
      </a:accent3>
      <a:accent4>
        <a:srgbClr val="1FB19B"/>
      </a:accent4>
      <a:accent5>
        <a:srgbClr val="EECE20"/>
      </a:accent5>
      <a:accent6>
        <a:srgbClr val="F39A32"/>
      </a:accent6>
      <a:hlink>
        <a:srgbClr val="FFFFFF"/>
      </a:hlink>
      <a:folHlink>
        <a:srgbClr val="FFFFFF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_16_9.pptx" id="{1A2F486B-5F1D-4F05-88F0-E72A1A720246}" vid="{8EC28AB9-F382-490D-8ACE-3EF690067702}"/>
    </a:ext>
  </a:extLst>
</a:theme>
</file>

<file path=ppt/theme/theme2.xml><?xml version="1.0" encoding="utf-8"?>
<a:theme xmlns:a="http://schemas.openxmlformats.org/drawingml/2006/main" name="1_Camunda Slide Master 16:9">
  <a:themeElements>
    <a:clrScheme name="Camunda Farbpalette">
      <a:dk1>
        <a:srgbClr val="000000"/>
      </a:dk1>
      <a:lt1>
        <a:srgbClr val="FFFFFF"/>
      </a:lt1>
      <a:dk2>
        <a:srgbClr val="575656"/>
      </a:dk2>
      <a:lt2>
        <a:srgbClr val="FFFFFF"/>
      </a:lt2>
      <a:accent1>
        <a:srgbClr val="1F89B1"/>
      </a:accent1>
      <a:accent2>
        <a:srgbClr val="575656"/>
      </a:accent2>
      <a:accent3>
        <a:srgbClr val="B5152B"/>
      </a:accent3>
      <a:accent4>
        <a:srgbClr val="1FB19B"/>
      </a:accent4>
      <a:accent5>
        <a:srgbClr val="EECE20"/>
      </a:accent5>
      <a:accent6>
        <a:srgbClr val="F39A32"/>
      </a:accent6>
      <a:hlink>
        <a:srgbClr val="155CB5"/>
      </a:hlink>
      <a:folHlink>
        <a:srgbClr val="4E85C9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1" id="{6DE96DF2-B16E-4FCB-B84C-34C84E0C7068}" vid="{8F7D0B3A-AA68-4801-AC2F-50300EFDCEE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Master_16_9</Template>
  <TotalTime>0</TotalTime>
  <Words>347</Words>
  <Application>Microsoft Office PowerPoint</Application>
  <PresentationFormat>On-screen Show (16:9)</PresentationFormat>
  <Paragraphs>136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Verveine</vt:lpstr>
      <vt:lpstr>Open Sans Semibold</vt:lpstr>
      <vt:lpstr>Arial</vt:lpstr>
      <vt:lpstr>Open Sans Light</vt:lpstr>
      <vt:lpstr>Consolas</vt:lpstr>
      <vt:lpstr>Open Sans</vt:lpstr>
      <vt:lpstr>Camunda Slide Master 16:9</vt:lpstr>
      <vt:lpstr>1_Camunda Slide Master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ruecker</dc:creator>
  <cp:lastModifiedBy>Bernd Ruecker</cp:lastModifiedBy>
  <cp:revision>443</cp:revision>
  <cp:lastPrinted>2021-01-25T11:36:37Z</cp:lastPrinted>
  <dcterms:created xsi:type="dcterms:W3CDTF">2018-01-26T08:27:23Z</dcterms:created>
  <dcterms:modified xsi:type="dcterms:W3CDTF">2022-01-18T14:35:28Z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PresentationID">
    <vt:lpwstr>28fb137a-b5fb-47ac-8f36-337a517dd608</vt:lpwstr>
  </property>
  <property fmtid="{D5CDD505-2E9C-101B-9397-08002B2CF9AE}" pid="3" name="SlidoAppVersion">
    <vt:lpwstr>0.16.2.1322</vt:lpwstr>
  </property>
</Properties>
</file>